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7" r:id="rId1"/>
  </p:sldMasterIdLst>
  <p:notesMasterIdLst>
    <p:notesMasterId r:id="rId28"/>
  </p:notesMasterIdLst>
  <p:sldIdLst>
    <p:sldId id="256" r:id="rId2"/>
    <p:sldId id="340" r:id="rId3"/>
    <p:sldId id="356" r:id="rId4"/>
    <p:sldId id="258" r:id="rId5"/>
    <p:sldId id="257" r:id="rId6"/>
    <p:sldId id="341" r:id="rId7"/>
    <p:sldId id="343" r:id="rId8"/>
    <p:sldId id="354" r:id="rId9"/>
    <p:sldId id="349" r:id="rId10"/>
    <p:sldId id="359" r:id="rId11"/>
    <p:sldId id="301" r:id="rId12"/>
    <p:sldId id="357" r:id="rId13"/>
    <p:sldId id="355" r:id="rId14"/>
    <p:sldId id="371" r:id="rId15"/>
    <p:sldId id="372" r:id="rId16"/>
    <p:sldId id="373" r:id="rId17"/>
    <p:sldId id="363" r:id="rId18"/>
    <p:sldId id="364" r:id="rId19"/>
    <p:sldId id="365" r:id="rId20"/>
    <p:sldId id="362" r:id="rId21"/>
    <p:sldId id="366" r:id="rId22"/>
    <p:sldId id="367" r:id="rId23"/>
    <p:sldId id="368" r:id="rId24"/>
    <p:sldId id="369" r:id="rId25"/>
    <p:sldId id="370" r:id="rId26"/>
    <p:sldId id="309" r:id="rId27"/>
  </p:sldIdLst>
  <p:sldSz cx="9144000" cy="5143500" type="screen16x9"/>
  <p:notesSz cx="6858000" cy="9144000"/>
  <p:embeddedFontLst>
    <p:embeddedFont>
      <p:font typeface="Consolas" panose="020B0609020204030204" pitchFamily="49" charset="0"/>
      <p:regular r:id="rId29"/>
      <p:bold r:id="rId30"/>
      <p:italic r:id="rId31"/>
      <p:boldItalic r:id="rId32"/>
    </p:embeddedFont>
    <p:embeddedFont>
      <p:font typeface="Encode Sans" panose="020B060402020202020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FA1AB2-AEAA-40D5-9FE2-96261BAA058B}" v="611" dt="2024-10-21T02:33:41.908"/>
  </p1510:revLst>
</p1510:revInfo>
</file>

<file path=ppt/tableStyles.xml><?xml version="1.0" encoding="utf-8"?>
<a:tblStyleLst xmlns:a="http://schemas.openxmlformats.org/drawingml/2006/main" def="{6223FAE7-8960-40DE-AE6B-14E1D76DC6A8}">
  <a:tblStyle styleId="{6223FAE7-8960-40DE-AE6B-14E1D76DC6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79" autoAdjust="0"/>
    <p:restoredTop sz="94660"/>
  </p:normalViewPr>
  <p:slideViewPr>
    <p:cSldViewPr snapToGrid="0">
      <p:cViewPr varScale="1">
        <p:scale>
          <a:sx n="138" d="100"/>
          <a:sy n="138" d="100"/>
        </p:scale>
        <p:origin x="87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ra Pazouki" userId="968db6691171f5fc" providerId="LiveId" clId="{90FA1AB2-AEAA-40D5-9FE2-96261BAA058B}"/>
    <pc:docChg chg="undo redo custSel addSld delSld modSld sldOrd delMainMaster">
      <pc:chgData name="Zara Pazouki" userId="968db6691171f5fc" providerId="LiveId" clId="{90FA1AB2-AEAA-40D5-9FE2-96261BAA058B}" dt="2024-10-21T02:33:41.908" v="3596"/>
      <pc:docMkLst>
        <pc:docMk/>
      </pc:docMkLst>
      <pc:sldChg chg="addSp delSp modSp mod modTransition modAnim">
        <pc:chgData name="Zara Pazouki" userId="968db6691171f5fc" providerId="LiveId" clId="{90FA1AB2-AEAA-40D5-9FE2-96261BAA058B}" dt="2024-10-21T02:29:20.488" v="3536"/>
        <pc:sldMkLst>
          <pc:docMk/>
          <pc:sldMk cId="0" sldId="256"/>
        </pc:sldMkLst>
        <pc:spChg chg="add del mod">
          <ac:chgData name="Zara Pazouki" userId="968db6691171f5fc" providerId="LiveId" clId="{90FA1AB2-AEAA-40D5-9FE2-96261BAA058B}" dt="2024-10-20T14:38:50.007" v="83" actId="478"/>
          <ac:spMkLst>
            <pc:docMk/>
            <pc:sldMk cId="0" sldId="256"/>
            <ac:spMk id="3" creationId="{711BF87F-6C10-21A6-30B1-728F851A3CA9}"/>
          </ac:spMkLst>
        </pc:spChg>
        <pc:spChg chg="del mod">
          <ac:chgData name="Zara Pazouki" userId="968db6691171f5fc" providerId="LiveId" clId="{90FA1AB2-AEAA-40D5-9FE2-96261BAA058B}" dt="2024-10-20T14:43:25.874" v="124" actId="478"/>
          <ac:spMkLst>
            <pc:docMk/>
            <pc:sldMk cId="0" sldId="256"/>
            <ac:spMk id="16" creationId="{7E1EAF0A-45B8-EBEC-4031-D18877A428A3}"/>
          </ac:spMkLst>
        </pc:spChg>
        <pc:spChg chg="mod">
          <ac:chgData name="Zara Pazouki" userId="968db6691171f5fc" providerId="LiveId" clId="{90FA1AB2-AEAA-40D5-9FE2-96261BAA058B}" dt="2024-10-20T14:43:32.817" v="127"/>
          <ac:spMkLst>
            <pc:docMk/>
            <pc:sldMk cId="0" sldId="256"/>
            <ac:spMk id="22" creationId="{F9756637-5175-33AC-CC61-FDFC2CC7A2A6}"/>
          </ac:spMkLst>
        </pc:spChg>
        <pc:spChg chg="mod">
          <ac:chgData name="Zara Pazouki" userId="968db6691171f5fc" providerId="LiveId" clId="{90FA1AB2-AEAA-40D5-9FE2-96261BAA058B}" dt="2024-10-20T14:43:32.817" v="127"/>
          <ac:spMkLst>
            <pc:docMk/>
            <pc:sldMk cId="0" sldId="256"/>
            <ac:spMk id="23" creationId="{A3884C59-E7AA-8717-A4FD-93A97F36C06D}"/>
          </ac:spMkLst>
        </pc:spChg>
        <pc:spChg chg="mod">
          <ac:chgData name="Zara Pazouki" userId="968db6691171f5fc" providerId="LiveId" clId="{90FA1AB2-AEAA-40D5-9FE2-96261BAA058B}" dt="2024-10-20T14:43:32.817" v="127"/>
          <ac:spMkLst>
            <pc:docMk/>
            <pc:sldMk cId="0" sldId="256"/>
            <ac:spMk id="24" creationId="{066496E1-A354-3E28-7760-1CAC3C3E512E}"/>
          </ac:spMkLst>
        </pc:spChg>
        <pc:spChg chg="mod">
          <ac:chgData name="Zara Pazouki" userId="968db6691171f5fc" providerId="LiveId" clId="{90FA1AB2-AEAA-40D5-9FE2-96261BAA058B}" dt="2024-10-20T14:43:32.817" v="127"/>
          <ac:spMkLst>
            <pc:docMk/>
            <pc:sldMk cId="0" sldId="256"/>
            <ac:spMk id="25" creationId="{767858B8-419D-D417-54EB-E3F5968522C2}"/>
          </ac:spMkLst>
        </pc:spChg>
        <pc:spChg chg="mod">
          <ac:chgData name="Zara Pazouki" userId="968db6691171f5fc" providerId="LiveId" clId="{90FA1AB2-AEAA-40D5-9FE2-96261BAA058B}" dt="2024-10-20T14:43:32.817" v="127"/>
          <ac:spMkLst>
            <pc:docMk/>
            <pc:sldMk cId="0" sldId="256"/>
            <ac:spMk id="26" creationId="{FFDDDA78-068A-95EC-0717-61A8DDC3A7D4}"/>
          </ac:spMkLst>
        </pc:spChg>
        <pc:spChg chg="mod">
          <ac:chgData name="Zara Pazouki" userId="968db6691171f5fc" providerId="LiveId" clId="{90FA1AB2-AEAA-40D5-9FE2-96261BAA058B}" dt="2024-10-20T14:43:32.817" v="127"/>
          <ac:spMkLst>
            <pc:docMk/>
            <pc:sldMk cId="0" sldId="256"/>
            <ac:spMk id="27" creationId="{4B92D3A6-42AD-2BC5-E052-6E437DDC8142}"/>
          </ac:spMkLst>
        </pc:spChg>
        <pc:spChg chg="mod">
          <ac:chgData name="Zara Pazouki" userId="968db6691171f5fc" providerId="LiveId" clId="{90FA1AB2-AEAA-40D5-9FE2-96261BAA058B}" dt="2024-10-20T14:43:32.817" v="127"/>
          <ac:spMkLst>
            <pc:docMk/>
            <pc:sldMk cId="0" sldId="256"/>
            <ac:spMk id="28" creationId="{3069B4BF-2098-8CFA-94D3-8BB77B648978}"/>
          </ac:spMkLst>
        </pc:spChg>
        <pc:spChg chg="mod">
          <ac:chgData name="Zara Pazouki" userId="968db6691171f5fc" providerId="LiveId" clId="{90FA1AB2-AEAA-40D5-9FE2-96261BAA058B}" dt="2024-10-20T14:43:32.817" v="127"/>
          <ac:spMkLst>
            <pc:docMk/>
            <pc:sldMk cId="0" sldId="256"/>
            <ac:spMk id="29" creationId="{A080C672-81A5-C0C1-E22B-97F4D56A6B58}"/>
          </ac:spMkLst>
        </pc:spChg>
        <pc:spChg chg="mod">
          <ac:chgData name="Zara Pazouki" userId="968db6691171f5fc" providerId="LiveId" clId="{90FA1AB2-AEAA-40D5-9FE2-96261BAA058B}" dt="2024-10-20T14:43:32.817" v="127"/>
          <ac:spMkLst>
            <pc:docMk/>
            <pc:sldMk cId="0" sldId="256"/>
            <ac:spMk id="30" creationId="{32883C21-A803-2679-2E30-44B83CAF1DC0}"/>
          </ac:spMkLst>
        </pc:spChg>
        <pc:spChg chg="mod">
          <ac:chgData name="Zara Pazouki" userId="968db6691171f5fc" providerId="LiveId" clId="{90FA1AB2-AEAA-40D5-9FE2-96261BAA058B}" dt="2024-10-20T14:43:32.817" v="127"/>
          <ac:spMkLst>
            <pc:docMk/>
            <pc:sldMk cId="0" sldId="256"/>
            <ac:spMk id="31" creationId="{AFEAEA9C-7A2A-73FF-8254-71D454B3EDEE}"/>
          </ac:spMkLst>
        </pc:spChg>
        <pc:spChg chg="mod">
          <ac:chgData name="Zara Pazouki" userId="968db6691171f5fc" providerId="LiveId" clId="{90FA1AB2-AEAA-40D5-9FE2-96261BAA058B}" dt="2024-10-20T14:43:32.817" v="127"/>
          <ac:spMkLst>
            <pc:docMk/>
            <pc:sldMk cId="0" sldId="256"/>
            <ac:spMk id="32" creationId="{BD96C9FF-A919-04F0-8AA2-8965A93B50C2}"/>
          </ac:spMkLst>
        </pc:spChg>
        <pc:spChg chg="mod">
          <ac:chgData name="Zara Pazouki" userId="968db6691171f5fc" providerId="LiveId" clId="{90FA1AB2-AEAA-40D5-9FE2-96261BAA058B}" dt="2024-10-20T14:43:32.817" v="127"/>
          <ac:spMkLst>
            <pc:docMk/>
            <pc:sldMk cId="0" sldId="256"/>
            <ac:spMk id="33" creationId="{16F6257B-F311-08CF-D81A-B2E49DDE3FB3}"/>
          </ac:spMkLst>
        </pc:spChg>
        <pc:spChg chg="mod">
          <ac:chgData name="Zara Pazouki" userId="968db6691171f5fc" providerId="LiveId" clId="{90FA1AB2-AEAA-40D5-9FE2-96261BAA058B}" dt="2024-10-20T14:43:32.817" v="127"/>
          <ac:spMkLst>
            <pc:docMk/>
            <pc:sldMk cId="0" sldId="256"/>
            <ac:spMk id="34" creationId="{B19BC40C-F271-B207-3760-52A1644BA1AC}"/>
          </ac:spMkLst>
        </pc:spChg>
        <pc:spChg chg="mod">
          <ac:chgData name="Zara Pazouki" userId="968db6691171f5fc" providerId="LiveId" clId="{90FA1AB2-AEAA-40D5-9FE2-96261BAA058B}" dt="2024-10-20T14:43:32.817" v="127"/>
          <ac:spMkLst>
            <pc:docMk/>
            <pc:sldMk cId="0" sldId="256"/>
            <ac:spMk id="35" creationId="{E4E3F8E8-15F8-6ACB-B412-3FCC28FB2F9D}"/>
          </ac:spMkLst>
        </pc:spChg>
        <pc:spChg chg="mod">
          <ac:chgData name="Zara Pazouki" userId="968db6691171f5fc" providerId="LiveId" clId="{90FA1AB2-AEAA-40D5-9FE2-96261BAA058B}" dt="2024-10-20T14:43:32.817" v="127"/>
          <ac:spMkLst>
            <pc:docMk/>
            <pc:sldMk cId="0" sldId="256"/>
            <ac:spMk id="36" creationId="{9B361181-1586-CDF6-0BEB-22B1BA9A95D0}"/>
          </ac:spMkLst>
        </pc:spChg>
        <pc:spChg chg="mod">
          <ac:chgData name="Zara Pazouki" userId="968db6691171f5fc" providerId="LiveId" clId="{90FA1AB2-AEAA-40D5-9FE2-96261BAA058B}" dt="2024-10-20T14:43:32.817" v="127"/>
          <ac:spMkLst>
            <pc:docMk/>
            <pc:sldMk cId="0" sldId="256"/>
            <ac:spMk id="37" creationId="{CB06E443-0F9B-C9F1-61B0-18BC050FBFE3}"/>
          </ac:spMkLst>
        </pc:spChg>
        <pc:spChg chg="mod">
          <ac:chgData name="Zara Pazouki" userId="968db6691171f5fc" providerId="LiveId" clId="{90FA1AB2-AEAA-40D5-9FE2-96261BAA058B}" dt="2024-10-20T14:43:32.817" v="127"/>
          <ac:spMkLst>
            <pc:docMk/>
            <pc:sldMk cId="0" sldId="256"/>
            <ac:spMk id="38" creationId="{48566369-57C1-D956-AB08-D489E473EA6C}"/>
          </ac:spMkLst>
        </pc:spChg>
        <pc:spChg chg="mod">
          <ac:chgData name="Zara Pazouki" userId="968db6691171f5fc" providerId="LiveId" clId="{90FA1AB2-AEAA-40D5-9FE2-96261BAA058B}" dt="2024-10-20T14:43:32.817" v="127"/>
          <ac:spMkLst>
            <pc:docMk/>
            <pc:sldMk cId="0" sldId="256"/>
            <ac:spMk id="39" creationId="{D2687F5D-6F3B-0EA2-3B7F-E568F4AA486C}"/>
          </ac:spMkLst>
        </pc:spChg>
        <pc:spChg chg="mod">
          <ac:chgData name="Zara Pazouki" userId="968db6691171f5fc" providerId="LiveId" clId="{90FA1AB2-AEAA-40D5-9FE2-96261BAA058B}" dt="2024-10-20T14:43:32.817" v="127"/>
          <ac:spMkLst>
            <pc:docMk/>
            <pc:sldMk cId="0" sldId="256"/>
            <ac:spMk id="40" creationId="{289E83F7-C0AE-EBED-D311-385EDE42B40A}"/>
          </ac:spMkLst>
        </pc:spChg>
        <pc:spChg chg="mod">
          <ac:chgData name="Zara Pazouki" userId="968db6691171f5fc" providerId="LiveId" clId="{90FA1AB2-AEAA-40D5-9FE2-96261BAA058B}" dt="2024-10-20T14:43:32.817" v="127"/>
          <ac:spMkLst>
            <pc:docMk/>
            <pc:sldMk cId="0" sldId="256"/>
            <ac:spMk id="41" creationId="{CDED9F55-3CB1-FA2D-DB27-2182B10756FC}"/>
          </ac:spMkLst>
        </pc:spChg>
        <pc:spChg chg="mod">
          <ac:chgData name="Zara Pazouki" userId="968db6691171f5fc" providerId="LiveId" clId="{90FA1AB2-AEAA-40D5-9FE2-96261BAA058B}" dt="2024-10-20T14:43:32.817" v="127"/>
          <ac:spMkLst>
            <pc:docMk/>
            <pc:sldMk cId="0" sldId="256"/>
            <ac:spMk id="42" creationId="{1BF8326E-D780-3CB4-03DC-ED26AE61FB08}"/>
          </ac:spMkLst>
        </pc:spChg>
        <pc:spChg chg="mod">
          <ac:chgData name="Zara Pazouki" userId="968db6691171f5fc" providerId="LiveId" clId="{90FA1AB2-AEAA-40D5-9FE2-96261BAA058B}" dt="2024-10-20T14:43:32.817" v="127"/>
          <ac:spMkLst>
            <pc:docMk/>
            <pc:sldMk cId="0" sldId="256"/>
            <ac:spMk id="43" creationId="{043CBA22-BDA5-B1D8-521D-406E61C9EEEA}"/>
          </ac:spMkLst>
        </pc:spChg>
        <pc:spChg chg="mod">
          <ac:chgData name="Zara Pazouki" userId="968db6691171f5fc" providerId="LiveId" clId="{90FA1AB2-AEAA-40D5-9FE2-96261BAA058B}" dt="2024-10-20T14:43:32.817" v="127"/>
          <ac:spMkLst>
            <pc:docMk/>
            <pc:sldMk cId="0" sldId="256"/>
            <ac:spMk id="44" creationId="{2AD33146-3F3B-3B5F-7300-1708F1EEFCF5}"/>
          </ac:spMkLst>
        </pc:spChg>
        <pc:spChg chg="mod">
          <ac:chgData name="Zara Pazouki" userId="968db6691171f5fc" providerId="LiveId" clId="{90FA1AB2-AEAA-40D5-9FE2-96261BAA058B}" dt="2024-10-20T14:43:32.817" v="127"/>
          <ac:spMkLst>
            <pc:docMk/>
            <pc:sldMk cId="0" sldId="256"/>
            <ac:spMk id="45" creationId="{D92477ED-FB41-CE23-E7B8-35A24D7D8F14}"/>
          </ac:spMkLst>
        </pc:spChg>
        <pc:spChg chg="add del mod">
          <ac:chgData name="Zara Pazouki" userId="968db6691171f5fc" providerId="LiveId" clId="{90FA1AB2-AEAA-40D5-9FE2-96261BAA058B}" dt="2024-10-20T14:46:27.227" v="141" actId="478"/>
          <ac:spMkLst>
            <pc:docMk/>
            <pc:sldMk cId="0" sldId="256"/>
            <ac:spMk id="46" creationId="{77D649AF-6D10-B8E3-3CE5-15F74CB4123B}"/>
          </ac:spMkLst>
        </pc:spChg>
        <pc:spChg chg="mod">
          <ac:chgData name="Zara Pazouki" userId="968db6691171f5fc" providerId="LiveId" clId="{90FA1AB2-AEAA-40D5-9FE2-96261BAA058B}" dt="2024-10-20T14:46:25.235" v="140"/>
          <ac:spMkLst>
            <pc:docMk/>
            <pc:sldMk cId="0" sldId="256"/>
            <ac:spMk id="48" creationId="{874660D3-7290-EF92-1D00-75AF24D77215}"/>
          </ac:spMkLst>
        </pc:spChg>
        <pc:spChg chg="mod">
          <ac:chgData name="Zara Pazouki" userId="968db6691171f5fc" providerId="LiveId" clId="{90FA1AB2-AEAA-40D5-9FE2-96261BAA058B}" dt="2024-10-20T14:46:25.235" v="140"/>
          <ac:spMkLst>
            <pc:docMk/>
            <pc:sldMk cId="0" sldId="256"/>
            <ac:spMk id="49" creationId="{CD2F9561-A714-9307-EB1D-1D504BC0521D}"/>
          </ac:spMkLst>
        </pc:spChg>
        <pc:spChg chg="mod">
          <ac:chgData name="Zara Pazouki" userId="968db6691171f5fc" providerId="LiveId" clId="{90FA1AB2-AEAA-40D5-9FE2-96261BAA058B}" dt="2024-10-20T14:46:25.235" v="140"/>
          <ac:spMkLst>
            <pc:docMk/>
            <pc:sldMk cId="0" sldId="256"/>
            <ac:spMk id="50" creationId="{B3223AFA-EEF6-1953-1AB3-77AA8639FD44}"/>
          </ac:spMkLst>
        </pc:spChg>
        <pc:spChg chg="mod">
          <ac:chgData name="Zara Pazouki" userId="968db6691171f5fc" providerId="LiveId" clId="{90FA1AB2-AEAA-40D5-9FE2-96261BAA058B}" dt="2024-10-20T14:46:25.235" v="140"/>
          <ac:spMkLst>
            <pc:docMk/>
            <pc:sldMk cId="0" sldId="256"/>
            <ac:spMk id="51" creationId="{41A8D2C0-CF87-E179-D093-2C5F22BD9673}"/>
          </ac:spMkLst>
        </pc:spChg>
        <pc:spChg chg="mod">
          <ac:chgData name="Zara Pazouki" userId="968db6691171f5fc" providerId="LiveId" clId="{90FA1AB2-AEAA-40D5-9FE2-96261BAA058B}" dt="2024-10-20T14:46:25.235" v="140"/>
          <ac:spMkLst>
            <pc:docMk/>
            <pc:sldMk cId="0" sldId="256"/>
            <ac:spMk id="52" creationId="{DA9362C7-88DA-A704-914F-205E8AF5A991}"/>
          </ac:spMkLst>
        </pc:spChg>
        <pc:spChg chg="mod">
          <ac:chgData name="Zara Pazouki" userId="968db6691171f5fc" providerId="LiveId" clId="{90FA1AB2-AEAA-40D5-9FE2-96261BAA058B}" dt="2024-10-20T14:46:25.235" v="140"/>
          <ac:spMkLst>
            <pc:docMk/>
            <pc:sldMk cId="0" sldId="256"/>
            <ac:spMk id="53" creationId="{04CD5178-472B-BC5E-1299-68A3C4902677}"/>
          </ac:spMkLst>
        </pc:spChg>
        <pc:spChg chg="mod">
          <ac:chgData name="Zara Pazouki" userId="968db6691171f5fc" providerId="LiveId" clId="{90FA1AB2-AEAA-40D5-9FE2-96261BAA058B}" dt="2024-10-20T14:46:25.235" v="140"/>
          <ac:spMkLst>
            <pc:docMk/>
            <pc:sldMk cId="0" sldId="256"/>
            <ac:spMk id="54" creationId="{C5078D7C-FE69-0EB9-6F8E-6CE144994D43}"/>
          </ac:spMkLst>
        </pc:spChg>
        <pc:spChg chg="mod">
          <ac:chgData name="Zara Pazouki" userId="968db6691171f5fc" providerId="LiveId" clId="{90FA1AB2-AEAA-40D5-9FE2-96261BAA058B}" dt="2024-10-20T14:46:25.235" v="140"/>
          <ac:spMkLst>
            <pc:docMk/>
            <pc:sldMk cId="0" sldId="256"/>
            <ac:spMk id="55" creationId="{497A8E47-8122-A5E5-8768-6CFA371815BE}"/>
          </ac:spMkLst>
        </pc:spChg>
        <pc:spChg chg="mod">
          <ac:chgData name="Zara Pazouki" userId="968db6691171f5fc" providerId="LiveId" clId="{90FA1AB2-AEAA-40D5-9FE2-96261BAA058B}" dt="2024-10-20T14:46:25.235" v="140"/>
          <ac:spMkLst>
            <pc:docMk/>
            <pc:sldMk cId="0" sldId="256"/>
            <ac:spMk id="56" creationId="{96BCF887-C4F8-7ED6-6334-F13C02B8127A}"/>
          </ac:spMkLst>
        </pc:spChg>
        <pc:spChg chg="mod">
          <ac:chgData name="Zara Pazouki" userId="968db6691171f5fc" providerId="LiveId" clId="{90FA1AB2-AEAA-40D5-9FE2-96261BAA058B}" dt="2024-10-20T14:46:25.235" v="140"/>
          <ac:spMkLst>
            <pc:docMk/>
            <pc:sldMk cId="0" sldId="256"/>
            <ac:spMk id="57" creationId="{C3F1A1D1-D20F-733C-3FFD-B205F3D73D51}"/>
          </ac:spMkLst>
        </pc:spChg>
        <pc:spChg chg="mod">
          <ac:chgData name="Zara Pazouki" userId="968db6691171f5fc" providerId="LiveId" clId="{90FA1AB2-AEAA-40D5-9FE2-96261BAA058B}" dt="2024-10-20T14:46:25.235" v="140"/>
          <ac:spMkLst>
            <pc:docMk/>
            <pc:sldMk cId="0" sldId="256"/>
            <ac:spMk id="58" creationId="{DD4E70EC-8963-A774-2165-CC9763A11BA3}"/>
          </ac:spMkLst>
        </pc:spChg>
        <pc:spChg chg="mod">
          <ac:chgData name="Zara Pazouki" userId="968db6691171f5fc" providerId="LiveId" clId="{90FA1AB2-AEAA-40D5-9FE2-96261BAA058B}" dt="2024-10-20T14:46:25.235" v="140"/>
          <ac:spMkLst>
            <pc:docMk/>
            <pc:sldMk cId="0" sldId="256"/>
            <ac:spMk id="59" creationId="{42B67B6D-6CD0-6322-B394-936CAE0EF3AF}"/>
          </ac:spMkLst>
        </pc:spChg>
        <pc:spChg chg="mod">
          <ac:chgData name="Zara Pazouki" userId="968db6691171f5fc" providerId="LiveId" clId="{90FA1AB2-AEAA-40D5-9FE2-96261BAA058B}" dt="2024-10-20T14:46:25.235" v="140"/>
          <ac:spMkLst>
            <pc:docMk/>
            <pc:sldMk cId="0" sldId="256"/>
            <ac:spMk id="60" creationId="{FF46DA18-7797-5DC7-6E26-4F92F2AA03E7}"/>
          </ac:spMkLst>
        </pc:spChg>
        <pc:spChg chg="mod">
          <ac:chgData name="Zara Pazouki" userId="968db6691171f5fc" providerId="LiveId" clId="{90FA1AB2-AEAA-40D5-9FE2-96261BAA058B}" dt="2024-10-20T14:46:25.235" v="140"/>
          <ac:spMkLst>
            <pc:docMk/>
            <pc:sldMk cId="0" sldId="256"/>
            <ac:spMk id="61" creationId="{EBC7ED22-FFE2-6EB6-5C25-04C75AA8F2BF}"/>
          </ac:spMkLst>
        </pc:spChg>
        <pc:spChg chg="mod">
          <ac:chgData name="Zara Pazouki" userId="968db6691171f5fc" providerId="LiveId" clId="{90FA1AB2-AEAA-40D5-9FE2-96261BAA058B}" dt="2024-10-20T14:46:25.235" v="140"/>
          <ac:spMkLst>
            <pc:docMk/>
            <pc:sldMk cId="0" sldId="256"/>
            <ac:spMk id="62" creationId="{132E3732-3FE6-7BD1-3AD2-402CB4F600BF}"/>
          </ac:spMkLst>
        </pc:spChg>
        <pc:spChg chg="mod">
          <ac:chgData name="Zara Pazouki" userId="968db6691171f5fc" providerId="LiveId" clId="{90FA1AB2-AEAA-40D5-9FE2-96261BAA058B}" dt="2024-10-20T14:46:25.235" v="140"/>
          <ac:spMkLst>
            <pc:docMk/>
            <pc:sldMk cId="0" sldId="256"/>
            <ac:spMk id="63" creationId="{56A32C69-2F82-F05D-D46B-1C5DE15E4B1B}"/>
          </ac:spMkLst>
        </pc:spChg>
        <pc:spChg chg="mod">
          <ac:chgData name="Zara Pazouki" userId="968db6691171f5fc" providerId="LiveId" clId="{90FA1AB2-AEAA-40D5-9FE2-96261BAA058B}" dt="2024-10-20T14:46:25.235" v="140"/>
          <ac:spMkLst>
            <pc:docMk/>
            <pc:sldMk cId="0" sldId="256"/>
            <ac:spMk id="320" creationId="{09BD000A-A309-879B-912A-400B26490ECD}"/>
          </ac:spMkLst>
        </pc:spChg>
        <pc:spChg chg="mod">
          <ac:chgData name="Zara Pazouki" userId="968db6691171f5fc" providerId="LiveId" clId="{90FA1AB2-AEAA-40D5-9FE2-96261BAA058B}" dt="2024-10-20T14:46:25.235" v="140"/>
          <ac:spMkLst>
            <pc:docMk/>
            <pc:sldMk cId="0" sldId="256"/>
            <ac:spMk id="321" creationId="{485A4DED-6E2F-BD0C-8463-301A7F5CE401}"/>
          </ac:spMkLst>
        </pc:spChg>
        <pc:spChg chg="mod">
          <ac:chgData name="Zara Pazouki" userId="968db6691171f5fc" providerId="LiveId" clId="{90FA1AB2-AEAA-40D5-9FE2-96261BAA058B}" dt="2024-10-20T14:46:25.235" v="140"/>
          <ac:spMkLst>
            <pc:docMk/>
            <pc:sldMk cId="0" sldId="256"/>
            <ac:spMk id="322" creationId="{7ED502F3-D8C4-8D1F-559D-330A7D7A7FC9}"/>
          </ac:spMkLst>
        </pc:spChg>
        <pc:spChg chg="mod">
          <ac:chgData name="Zara Pazouki" userId="968db6691171f5fc" providerId="LiveId" clId="{90FA1AB2-AEAA-40D5-9FE2-96261BAA058B}" dt="2024-10-20T14:46:25.235" v="140"/>
          <ac:spMkLst>
            <pc:docMk/>
            <pc:sldMk cId="0" sldId="256"/>
            <ac:spMk id="323" creationId="{CD5AEEC9-BBCA-718B-9C2A-2D05116CCEAA}"/>
          </ac:spMkLst>
        </pc:spChg>
        <pc:spChg chg="mod">
          <ac:chgData name="Zara Pazouki" userId="968db6691171f5fc" providerId="LiveId" clId="{90FA1AB2-AEAA-40D5-9FE2-96261BAA058B}" dt="2024-10-20T14:46:25.235" v="140"/>
          <ac:spMkLst>
            <pc:docMk/>
            <pc:sldMk cId="0" sldId="256"/>
            <ac:spMk id="324" creationId="{EC6E3A51-1243-2799-9E19-A2D9EC49ECAD}"/>
          </ac:spMkLst>
        </pc:spChg>
        <pc:spChg chg="mod">
          <ac:chgData name="Zara Pazouki" userId="968db6691171f5fc" providerId="LiveId" clId="{90FA1AB2-AEAA-40D5-9FE2-96261BAA058B}" dt="2024-10-20T14:46:25.235" v="140"/>
          <ac:spMkLst>
            <pc:docMk/>
            <pc:sldMk cId="0" sldId="256"/>
            <ac:spMk id="325" creationId="{5E7005AD-9629-136A-5EAF-C2D7132B790A}"/>
          </ac:spMkLst>
        </pc:spChg>
        <pc:spChg chg="mod">
          <ac:chgData name="Zara Pazouki" userId="968db6691171f5fc" providerId="LiveId" clId="{90FA1AB2-AEAA-40D5-9FE2-96261BAA058B}" dt="2024-10-20T14:46:25.235" v="140"/>
          <ac:spMkLst>
            <pc:docMk/>
            <pc:sldMk cId="0" sldId="256"/>
            <ac:spMk id="326" creationId="{5AFD700F-2E50-37F2-BCAD-DD70B9E46B86}"/>
          </ac:spMkLst>
        </pc:spChg>
        <pc:spChg chg="mod">
          <ac:chgData name="Zara Pazouki" userId="968db6691171f5fc" providerId="LiveId" clId="{90FA1AB2-AEAA-40D5-9FE2-96261BAA058B}" dt="2024-10-20T14:46:25.235" v="140"/>
          <ac:spMkLst>
            <pc:docMk/>
            <pc:sldMk cId="0" sldId="256"/>
            <ac:spMk id="327" creationId="{E898528E-DAAE-811B-3EC6-41EC73259ED2}"/>
          </ac:spMkLst>
        </pc:spChg>
        <pc:spChg chg="mod">
          <ac:chgData name="Zara Pazouki" userId="968db6691171f5fc" providerId="LiveId" clId="{90FA1AB2-AEAA-40D5-9FE2-96261BAA058B}" dt="2024-10-20T14:46:25.235" v="140"/>
          <ac:spMkLst>
            <pc:docMk/>
            <pc:sldMk cId="0" sldId="256"/>
            <ac:spMk id="328" creationId="{3EFF6A9F-016E-388F-826A-0951D0A19206}"/>
          </ac:spMkLst>
        </pc:spChg>
        <pc:spChg chg="mod">
          <ac:chgData name="Zara Pazouki" userId="968db6691171f5fc" providerId="LiveId" clId="{90FA1AB2-AEAA-40D5-9FE2-96261BAA058B}" dt="2024-10-20T14:46:25.235" v="140"/>
          <ac:spMkLst>
            <pc:docMk/>
            <pc:sldMk cId="0" sldId="256"/>
            <ac:spMk id="329" creationId="{7A8D1724-C953-3D8A-ABE7-014DEB2C4F49}"/>
          </ac:spMkLst>
        </pc:spChg>
        <pc:spChg chg="mod">
          <ac:chgData name="Zara Pazouki" userId="968db6691171f5fc" providerId="LiveId" clId="{90FA1AB2-AEAA-40D5-9FE2-96261BAA058B}" dt="2024-10-20T14:46:25.235" v="140"/>
          <ac:spMkLst>
            <pc:docMk/>
            <pc:sldMk cId="0" sldId="256"/>
            <ac:spMk id="330" creationId="{888AD8C7-54B0-373E-8198-875D89F13180}"/>
          </ac:spMkLst>
        </pc:spChg>
        <pc:spChg chg="mod">
          <ac:chgData name="Zara Pazouki" userId="968db6691171f5fc" providerId="LiveId" clId="{90FA1AB2-AEAA-40D5-9FE2-96261BAA058B}" dt="2024-10-20T14:46:25.235" v="140"/>
          <ac:spMkLst>
            <pc:docMk/>
            <pc:sldMk cId="0" sldId="256"/>
            <ac:spMk id="331" creationId="{C330A8F9-11E8-4491-7756-FB8945A64BC2}"/>
          </ac:spMkLst>
        </pc:spChg>
        <pc:spChg chg="mod">
          <ac:chgData name="Zara Pazouki" userId="968db6691171f5fc" providerId="LiveId" clId="{90FA1AB2-AEAA-40D5-9FE2-96261BAA058B}" dt="2024-10-20T14:46:25.235" v="140"/>
          <ac:spMkLst>
            <pc:docMk/>
            <pc:sldMk cId="0" sldId="256"/>
            <ac:spMk id="332" creationId="{77DC34BA-6C5D-1349-8352-9DE7E80314C7}"/>
          </ac:spMkLst>
        </pc:spChg>
        <pc:spChg chg="mod">
          <ac:chgData name="Zara Pazouki" userId="968db6691171f5fc" providerId="LiveId" clId="{90FA1AB2-AEAA-40D5-9FE2-96261BAA058B}" dt="2024-10-20T14:46:25.235" v="140"/>
          <ac:spMkLst>
            <pc:docMk/>
            <pc:sldMk cId="0" sldId="256"/>
            <ac:spMk id="333" creationId="{97A017A9-F729-5C84-3061-07AF6C4AC5AD}"/>
          </ac:spMkLst>
        </pc:spChg>
        <pc:spChg chg="mod">
          <ac:chgData name="Zara Pazouki" userId="968db6691171f5fc" providerId="LiveId" clId="{90FA1AB2-AEAA-40D5-9FE2-96261BAA058B}" dt="2024-10-20T14:46:25.235" v="140"/>
          <ac:spMkLst>
            <pc:docMk/>
            <pc:sldMk cId="0" sldId="256"/>
            <ac:spMk id="334" creationId="{C7BA15F6-5EE9-D971-2E31-C75DB37B1041}"/>
          </ac:spMkLst>
        </pc:spChg>
        <pc:spChg chg="mod">
          <ac:chgData name="Zara Pazouki" userId="968db6691171f5fc" providerId="LiveId" clId="{90FA1AB2-AEAA-40D5-9FE2-96261BAA058B}" dt="2024-10-20T14:46:25.235" v="140"/>
          <ac:spMkLst>
            <pc:docMk/>
            <pc:sldMk cId="0" sldId="256"/>
            <ac:spMk id="335" creationId="{46E3CF4A-2215-CF2F-5B87-D9A19D9B6118}"/>
          </ac:spMkLst>
        </pc:spChg>
        <pc:spChg chg="mod">
          <ac:chgData name="Zara Pazouki" userId="968db6691171f5fc" providerId="LiveId" clId="{90FA1AB2-AEAA-40D5-9FE2-96261BAA058B}" dt="2024-10-20T14:46:25.235" v="140"/>
          <ac:spMkLst>
            <pc:docMk/>
            <pc:sldMk cId="0" sldId="256"/>
            <ac:spMk id="336" creationId="{F2E754A0-F2A3-10AB-FFF7-F06CDDFD06F7}"/>
          </ac:spMkLst>
        </pc:spChg>
        <pc:spChg chg="mod">
          <ac:chgData name="Zara Pazouki" userId="968db6691171f5fc" providerId="LiveId" clId="{90FA1AB2-AEAA-40D5-9FE2-96261BAA058B}" dt="2024-10-20T14:46:25.235" v="140"/>
          <ac:spMkLst>
            <pc:docMk/>
            <pc:sldMk cId="0" sldId="256"/>
            <ac:spMk id="337" creationId="{63869D96-07CA-A618-A897-2AD8CA96DB09}"/>
          </ac:spMkLst>
        </pc:spChg>
        <pc:spChg chg="mod">
          <ac:chgData name="Zara Pazouki" userId="968db6691171f5fc" providerId="LiveId" clId="{90FA1AB2-AEAA-40D5-9FE2-96261BAA058B}" dt="2024-10-20T14:46:25.235" v="140"/>
          <ac:spMkLst>
            <pc:docMk/>
            <pc:sldMk cId="0" sldId="256"/>
            <ac:spMk id="338" creationId="{EB1B735A-3D71-765D-3724-064CE1EE1A21}"/>
          </ac:spMkLst>
        </pc:spChg>
        <pc:spChg chg="mod">
          <ac:chgData name="Zara Pazouki" userId="968db6691171f5fc" providerId="LiveId" clId="{90FA1AB2-AEAA-40D5-9FE2-96261BAA058B}" dt="2024-10-20T14:46:25.235" v="140"/>
          <ac:spMkLst>
            <pc:docMk/>
            <pc:sldMk cId="0" sldId="256"/>
            <ac:spMk id="339" creationId="{919AFB46-28E2-FA15-0EAE-CEF8B189AE7E}"/>
          </ac:spMkLst>
        </pc:spChg>
        <pc:spChg chg="mod">
          <ac:chgData name="Zara Pazouki" userId="968db6691171f5fc" providerId="LiveId" clId="{90FA1AB2-AEAA-40D5-9FE2-96261BAA058B}" dt="2024-10-20T14:46:25.235" v="140"/>
          <ac:spMkLst>
            <pc:docMk/>
            <pc:sldMk cId="0" sldId="256"/>
            <ac:spMk id="340" creationId="{FEAE09AC-B889-3072-CDC5-F24F2F1FB4B5}"/>
          </ac:spMkLst>
        </pc:spChg>
        <pc:spChg chg="mod">
          <ac:chgData name="Zara Pazouki" userId="968db6691171f5fc" providerId="LiveId" clId="{90FA1AB2-AEAA-40D5-9FE2-96261BAA058B}" dt="2024-10-20T23:37:01.491" v="3273"/>
          <ac:spMkLst>
            <pc:docMk/>
            <pc:sldMk cId="0" sldId="256"/>
            <ac:spMk id="343" creationId="{B69F3B4F-1208-8871-1C88-120E100A984D}"/>
          </ac:spMkLst>
        </pc:spChg>
        <pc:spChg chg="mod">
          <ac:chgData name="Zara Pazouki" userId="968db6691171f5fc" providerId="LiveId" clId="{90FA1AB2-AEAA-40D5-9FE2-96261BAA058B}" dt="2024-10-20T23:37:01.491" v="3273"/>
          <ac:spMkLst>
            <pc:docMk/>
            <pc:sldMk cId="0" sldId="256"/>
            <ac:spMk id="344" creationId="{F097988A-684E-0602-2659-C894CC6F8C32}"/>
          </ac:spMkLst>
        </pc:spChg>
        <pc:spChg chg="mod">
          <ac:chgData name="Zara Pazouki" userId="968db6691171f5fc" providerId="LiveId" clId="{90FA1AB2-AEAA-40D5-9FE2-96261BAA058B}" dt="2024-10-20T23:37:01.491" v="3273"/>
          <ac:spMkLst>
            <pc:docMk/>
            <pc:sldMk cId="0" sldId="256"/>
            <ac:spMk id="345" creationId="{F8E7A9D4-615D-024E-60CB-025BFCAF3FE1}"/>
          </ac:spMkLst>
        </pc:spChg>
        <pc:spChg chg="mod">
          <ac:chgData name="Zara Pazouki" userId="968db6691171f5fc" providerId="LiveId" clId="{90FA1AB2-AEAA-40D5-9FE2-96261BAA058B}" dt="2024-10-20T23:37:01.491" v="3273"/>
          <ac:spMkLst>
            <pc:docMk/>
            <pc:sldMk cId="0" sldId="256"/>
            <ac:spMk id="346" creationId="{C1C57D82-A77E-F5E9-EAFB-24AE2D48843F}"/>
          </ac:spMkLst>
        </pc:spChg>
        <pc:spChg chg="mod">
          <ac:chgData name="Zara Pazouki" userId="968db6691171f5fc" providerId="LiveId" clId="{90FA1AB2-AEAA-40D5-9FE2-96261BAA058B}" dt="2024-10-20T23:37:01.491" v="3273"/>
          <ac:spMkLst>
            <pc:docMk/>
            <pc:sldMk cId="0" sldId="256"/>
            <ac:spMk id="347" creationId="{818C9547-97DB-508F-7EDB-8BFCF4B41419}"/>
          </ac:spMkLst>
        </pc:spChg>
        <pc:spChg chg="mod">
          <ac:chgData name="Zara Pazouki" userId="968db6691171f5fc" providerId="LiveId" clId="{90FA1AB2-AEAA-40D5-9FE2-96261BAA058B}" dt="2024-10-20T23:08:22.998" v="3096" actId="108"/>
          <ac:spMkLst>
            <pc:docMk/>
            <pc:sldMk cId="0" sldId="256"/>
            <ac:spMk id="348" creationId="{00000000-0000-0000-0000-000000000000}"/>
          </ac:spMkLst>
        </pc:spChg>
        <pc:spChg chg="del mod">
          <ac:chgData name="Zara Pazouki" userId="968db6691171f5fc" providerId="LiveId" clId="{90FA1AB2-AEAA-40D5-9FE2-96261BAA058B}" dt="2024-10-20T14:38:48.793" v="82" actId="478"/>
          <ac:spMkLst>
            <pc:docMk/>
            <pc:sldMk cId="0" sldId="256"/>
            <ac:spMk id="349" creationId="{00000000-0000-0000-0000-000000000000}"/>
          </ac:spMkLst>
        </pc:spChg>
        <pc:spChg chg="mod">
          <ac:chgData name="Zara Pazouki" userId="968db6691171f5fc" providerId="LiveId" clId="{90FA1AB2-AEAA-40D5-9FE2-96261BAA058B}" dt="2024-10-20T14:34:46.278" v="1" actId="1076"/>
          <ac:spMkLst>
            <pc:docMk/>
            <pc:sldMk cId="0" sldId="256"/>
            <ac:spMk id="350" creationId="{00000000-0000-0000-0000-000000000000}"/>
          </ac:spMkLst>
        </pc:spChg>
        <pc:spChg chg="mod">
          <ac:chgData name="Zara Pazouki" userId="968db6691171f5fc" providerId="LiveId" clId="{90FA1AB2-AEAA-40D5-9FE2-96261BAA058B}" dt="2024-10-20T21:49:09.531" v="1589" actId="1076"/>
          <ac:spMkLst>
            <pc:docMk/>
            <pc:sldMk cId="0" sldId="256"/>
            <ac:spMk id="352" creationId="{00000000-0000-0000-0000-000000000000}"/>
          </ac:spMkLst>
        </pc:spChg>
        <pc:spChg chg="mod">
          <ac:chgData name="Zara Pazouki" userId="968db6691171f5fc" providerId="LiveId" clId="{90FA1AB2-AEAA-40D5-9FE2-96261BAA058B}" dt="2024-10-20T14:37:08.474" v="30" actId="1076"/>
          <ac:spMkLst>
            <pc:docMk/>
            <pc:sldMk cId="0" sldId="256"/>
            <ac:spMk id="353" creationId="{00000000-0000-0000-0000-000000000000}"/>
          </ac:spMkLst>
        </pc:spChg>
        <pc:spChg chg="mod">
          <ac:chgData name="Zara Pazouki" userId="968db6691171f5fc" providerId="LiveId" clId="{90FA1AB2-AEAA-40D5-9FE2-96261BAA058B}" dt="2024-10-20T14:36:46.538" v="24" actId="1076"/>
          <ac:spMkLst>
            <pc:docMk/>
            <pc:sldMk cId="0" sldId="256"/>
            <ac:spMk id="364" creationId="{00000000-0000-0000-0000-000000000000}"/>
          </ac:spMkLst>
        </pc:spChg>
        <pc:spChg chg="mod">
          <ac:chgData name="Zara Pazouki" userId="968db6691171f5fc" providerId="LiveId" clId="{90FA1AB2-AEAA-40D5-9FE2-96261BAA058B}" dt="2024-10-20T14:36:44.530" v="23" actId="1076"/>
          <ac:spMkLst>
            <pc:docMk/>
            <pc:sldMk cId="0" sldId="256"/>
            <ac:spMk id="365" creationId="{00000000-0000-0000-0000-000000000000}"/>
          </ac:spMkLst>
        </pc:spChg>
        <pc:spChg chg="mod">
          <ac:chgData name="Zara Pazouki" userId="968db6691171f5fc" providerId="LiveId" clId="{90FA1AB2-AEAA-40D5-9FE2-96261BAA058B}" dt="2024-10-20T14:43:36.378" v="129" actId="1076"/>
          <ac:spMkLst>
            <pc:docMk/>
            <pc:sldMk cId="0" sldId="256"/>
            <ac:spMk id="366" creationId="{00000000-0000-0000-0000-000000000000}"/>
          </ac:spMkLst>
        </pc:spChg>
        <pc:spChg chg="mod">
          <ac:chgData name="Zara Pazouki" userId="968db6691171f5fc" providerId="LiveId" clId="{90FA1AB2-AEAA-40D5-9FE2-96261BAA058B}" dt="2024-10-20T21:49:16.490" v="1592" actId="1038"/>
          <ac:spMkLst>
            <pc:docMk/>
            <pc:sldMk cId="0" sldId="256"/>
            <ac:spMk id="367" creationId="{00000000-0000-0000-0000-000000000000}"/>
          </ac:spMkLst>
        </pc:spChg>
        <pc:spChg chg="mod">
          <ac:chgData name="Zara Pazouki" userId="968db6691171f5fc" providerId="LiveId" clId="{90FA1AB2-AEAA-40D5-9FE2-96261BAA058B}" dt="2024-10-20T14:36:37.473" v="21" actId="1076"/>
          <ac:spMkLst>
            <pc:docMk/>
            <pc:sldMk cId="0" sldId="256"/>
            <ac:spMk id="368" creationId="{00000000-0000-0000-0000-000000000000}"/>
          </ac:spMkLst>
        </pc:spChg>
        <pc:spChg chg="mod">
          <ac:chgData name="Zara Pazouki" userId="968db6691171f5fc" providerId="LiveId" clId="{90FA1AB2-AEAA-40D5-9FE2-96261BAA058B}" dt="2024-10-20T23:37:01.491" v="3273"/>
          <ac:spMkLst>
            <pc:docMk/>
            <pc:sldMk cId="0" sldId="256"/>
            <ac:spMk id="413" creationId="{335F068B-AA4F-6450-0CA6-9CAEF489EE76}"/>
          </ac:spMkLst>
        </pc:spChg>
        <pc:spChg chg="mod">
          <ac:chgData name="Zara Pazouki" userId="968db6691171f5fc" providerId="LiveId" clId="{90FA1AB2-AEAA-40D5-9FE2-96261BAA058B}" dt="2024-10-20T23:37:01.491" v="3273"/>
          <ac:spMkLst>
            <pc:docMk/>
            <pc:sldMk cId="0" sldId="256"/>
            <ac:spMk id="414" creationId="{241AF4DC-33D8-9674-981A-CC8D7A539EAC}"/>
          </ac:spMkLst>
        </pc:spChg>
        <pc:spChg chg="mod">
          <ac:chgData name="Zara Pazouki" userId="968db6691171f5fc" providerId="LiveId" clId="{90FA1AB2-AEAA-40D5-9FE2-96261BAA058B}" dt="2024-10-20T23:37:01.491" v="3273"/>
          <ac:spMkLst>
            <pc:docMk/>
            <pc:sldMk cId="0" sldId="256"/>
            <ac:spMk id="415" creationId="{3CAE8142-3ABF-208C-E00D-E3225BC78971}"/>
          </ac:spMkLst>
        </pc:spChg>
        <pc:spChg chg="mod">
          <ac:chgData name="Zara Pazouki" userId="968db6691171f5fc" providerId="LiveId" clId="{90FA1AB2-AEAA-40D5-9FE2-96261BAA058B}" dt="2024-10-20T23:37:01.491" v="3273"/>
          <ac:spMkLst>
            <pc:docMk/>
            <pc:sldMk cId="0" sldId="256"/>
            <ac:spMk id="416" creationId="{C6A17540-1D5D-93DB-4F1A-9DD42D340A51}"/>
          </ac:spMkLst>
        </pc:spChg>
        <pc:spChg chg="mod">
          <ac:chgData name="Zara Pazouki" userId="968db6691171f5fc" providerId="LiveId" clId="{90FA1AB2-AEAA-40D5-9FE2-96261BAA058B}" dt="2024-10-20T23:37:01.491" v="3273"/>
          <ac:spMkLst>
            <pc:docMk/>
            <pc:sldMk cId="0" sldId="256"/>
            <ac:spMk id="417" creationId="{292C8914-C587-1F76-4975-2E3CA5A5D7D9}"/>
          </ac:spMkLst>
        </pc:spChg>
        <pc:spChg chg="mod">
          <ac:chgData name="Zara Pazouki" userId="968db6691171f5fc" providerId="LiveId" clId="{90FA1AB2-AEAA-40D5-9FE2-96261BAA058B}" dt="2024-10-20T23:37:01.491" v="3273"/>
          <ac:spMkLst>
            <pc:docMk/>
            <pc:sldMk cId="0" sldId="256"/>
            <ac:spMk id="418" creationId="{476283D1-B0E4-573B-D68D-90636BEDA9BB}"/>
          </ac:spMkLst>
        </pc:spChg>
        <pc:spChg chg="mod">
          <ac:chgData name="Zara Pazouki" userId="968db6691171f5fc" providerId="LiveId" clId="{90FA1AB2-AEAA-40D5-9FE2-96261BAA058B}" dt="2024-10-20T23:37:01.491" v="3273"/>
          <ac:spMkLst>
            <pc:docMk/>
            <pc:sldMk cId="0" sldId="256"/>
            <ac:spMk id="419" creationId="{13FF3321-D929-3495-12AD-937B88C1F50E}"/>
          </ac:spMkLst>
        </pc:spChg>
        <pc:spChg chg="mod">
          <ac:chgData name="Zara Pazouki" userId="968db6691171f5fc" providerId="LiveId" clId="{90FA1AB2-AEAA-40D5-9FE2-96261BAA058B}" dt="2024-10-20T23:37:01.491" v="3273"/>
          <ac:spMkLst>
            <pc:docMk/>
            <pc:sldMk cId="0" sldId="256"/>
            <ac:spMk id="420" creationId="{5F95A890-C9EA-FF8D-C552-BCAE3B174A1A}"/>
          </ac:spMkLst>
        </pc:spChg>
        <pc:spChg chg="mod">
          <ac:chgData name="Zara Pazouki" userId="968db6691171f5fc" providerId="LiveId" clId="{90FA1AB2-AEAA-40D5-9FE2-96261BAA058B}" dt="2024-10-20T23:37:01.491" v="3273"/>
          <ac:spMkLst>
            <pc:docMk/>
            <pc:sldMk cId="0" sldId="256"/>
            <ac:spMk id="421" creationId="{7931A208-45B4-6FD5-B14F-5770025FABC9}"/>
          </ac:spMkLst>
        </pc:spChg>
        <pc:spChg chg="mod">
          <ac:chgData name="Zara Pazouki" userId="968db6691171f5fc" providerId="LiveId" clId="{90FA1AB2-AEAA-40D5-9FE2-96261BAA058B}" dt="2024-10-20T23:37:01.491" v="3273"/>
          <ac:spMkLst>
            <pc:docMk/>
            <pc:sldMk cId="0" sldId="256"/>
            <ac:spMk id="422" creationId="{43AFB58F-3B7C-9A6C-EA14-8C0F4BF1AC89}"/>
          </ac:spMkLst>
        </pc:spChg>
        <pc:spChg chg="mod">
          <ac:chgData name="Zara Pazouki" userId="968db6691171f5fc" providerId="LiveId" clId="{90FA1AB2-AEAA-40D5-9FE2-96261BAA058B}" dt="2024-10-20T23:37:01.491" v="3273"/>
          <ac:spMkLst>
            <pc:docMk/>
            <pc:sldMk cId="0" sldId="256"/>
            <ac:spMk id="424" creationId="{D3E22B8A-7D94-A6FE-C346-EFB8EBB32886}"/>
          </ac:spMkLst>
        </pc:spChg>
        <pc:spChg chg="mod">
          <ac:chgData name="Zara Pazouki" userId="968db6691171f5fc" providerId="LiveId" clId="{90FA1AB2-AEAA-40D5-9FE2-96261BAA058B}" dt="2024-10-20T23:37:01.491" v="3273"/>
          <ac:spMkLst>
            <pc:docMk/>
            <pc:sldMk cId="0" sldId="256"/>
            <ac:spMk id="425" creationId="{62E229B3-7FDD-8CA0-EEDA-CB4306E2D626}"/>
          </ac:spMkLst>
        </pc:spChg>
        <pc:spChg chg="mod">
          <ac:chgData name="Zara Pazouki" userId="968db6691171f5fc" providerId="LiveId" clId="{90FA1AB2-AEAA-40D5-9FE2-96261BAA058B}" dt="2024-10-20T23:37:01.491" v="3273"/>
          <ac:spMkLst>
            <pc:docMk/>
            <pc:sldMk cId="0" sldId="256"/>
            <ac:spMk id="426" creationId="{F0A42F60-874A-E57D-6A85-34CDD6FFAA96}"/>
          </ac:spMkLst>
        </pc:spChg>
        <pc:spChg chg="mod">
          <ac:chgData name="Zara Pazouki" userId="968db6691171f5fc" providerId="LiveId" clId="{90FA1AB2-AEAA-40D5-9FE2-96261BAA058B}" dt="2024-10-20T23:37:01.491" v="3273"/>
          <ac:spMkLst>
            <pc:docMk/>
            <pc:sldMk cId="0" sldId="256"/>
            <ac:spMk id="427" creationId="{565AEA5D-1F0E-2B9B-9364-D122D93D1B3E}"/>
          </ac:spMkLst>
        </pc:spChg>
        <pc:spChg chg="mod">
          <ac:chgData name="Zara Pazouki" userId="968db6691171f5fc" providerId="LiveId" clId="{90FA1AB2-AEAA-40D5-9FE2-96261BAA058B}" dt="2024-10-20T23:37:01.491" v="3273"/>
          <ac:spMkLst>
            <pc:docMk/>
            <pc:sldMk cId="0" sldId="256"/>
            <ac:spMk id="428" creationId="{CFE21E4F-CA29-67B6-F95D-BE5F8A4BC26D}"/>
          </ac:spMkLst>
        </pc:spChg>
        <pc:spChg chg="mod">
          <ac:chgData name="Zara Pazouki" userId="968db6691171f5fc" providerId="LiveId" clId="{90FA1AB2-AEAA-40D5-9FE2-96261BAA058B}" dt="2024-10-20T23:37:01.491" v="3273"/>
          <ac:spMkLst>
            <pc:docMk/>
            <pc:sldMk cId="0" sldId="256"/>
            <ac:spMk id="429" creationId="{183FB0B7-0FF1-489A-65D8-6BC90E2C2E88}"/>
          </ac:spMkLst>
        </pc:spChg>
        <pc:spChg chg="mod">
          <ac:chgData name="Zara Pazouki" userId="968db6691171f5fc" providerId="LiveId" clId="{90FA1AB2-AEAA-40D5-9FE2-96261BAA058B}" dt="2024-10-20T23:37:01.491" v="3273"/>
          <ac:spMkLst>
            <pc:docMk/>
            <pc:sldMk cId="0" sldId="256"/>
            <ac:spMk id="430" creationId="{17FDF16D-5FFB-6476-8AFE-77529217C4F6}"/>
          </ac:spMkLst>
        </pc:spChg>
        <pc:spChg chg="mod">
          <ac:chgData name="Zara Pazouki" userId="968db6691171f5fc" providerId="LiveId" clId="{90FA1AB2-AEAA-40D5-9FE2-96261BAA058B}" dt="2024-10-20T23:37:01.491" v="3273"/>
          <ac:spMkLst>
            <pc:docMk/>
            <pc:sldMk cId="0" sldId="256"/>
            <ac:spMk id="431" creationId="{D6377CE5-C7D0-0039-CB9C-C934B2F0C11B}"/>
          </ac:spMkLst>
        </pc:spChg>
        <pc:spChg chg="mod">
          <ac:chgData name="Zara Pazouki" userId="968db6691171f5fc" providerId="LiveId" clId="{90FA1AB2-AEAA-40D5-9FE2-96261BAA058B}" dt="2024-10-20T23:37:01.491" v="3273"/>
          <ac:spMkLst>
            <pc:docMk/>
            <pc:sldMk cId="0" sldId="256"/>
            <ac:spMk id="432" creationId="{A535CEB7-9E90-5371-C8CB-3AB4CFE002B2}"/>
          </ac:spMkLst>
        </pc:spChg>
        <pc:spChg chg="mod">
          <ac:chgData name="Zara Pazouki" userId="968db6691171f5fc" providerId="LiveId" clId="{90FA1AB2-AEAA-40D5-9FE2-96261BAA058B}" dt="2024-10-20T23:37:01.491" v="3273"/>
          <ac:spMkLst>
            <pc:docMk/>
            <pc:sldMk cId="0" sldId="256"/>
            <ac:spMk id="433" creationId="{32FEEB55-F4C8-EBAA-5E19-77707CD2A19D}"/>
          </ac:spMkLst>
        </pc:spChg>
        <pc:spChg chg="mod">
          <ac:chgData name="Zara Pazouki" userId="968db6691171f5fc" providerId="LiveId" clId="{90FA1AB2-AEAA-40D5-9FE2-96261BAA058B}" dt="2024-10-20T23:37:01.491" v="3273"/>
          <ac:spMkLst>
            <pc:docMk/>
            <pc:sldMk cId="0" sldId="256"/>
            <ac:spMk id="434" creationId="{1986DB81-93B6-BEC2-CA1A-B8146A729A24}"/>
          </ac:spMkLst>
        </pc:spChg>
        <pc:spChg chg="mod">
          <ac:chgData name="Zara Pazouki" userId="968db6691171f5fc" providerId="LiveId" clId="{90FA1AB2-AEAA-40D5-9FE2-96261BAA058B}" dt="2024-10-20T23:37:01.491" v="3273"/>
          <ac:spMkLst>
            <pc:docMk/>
            <pc:sldMk cId="0" sldId="256"/>
            <ac:spMk id="435" creationId="{CF4DB14E-DE9B-3C44-2B06-6AF1C21246FB}"/>
          </ac:spMkLst>
        </pc:spChg>
        <pc:spChg chg="mod">
          <ac:chgData name="Zara Pazouki" userId="968db6691171f5fc" providerId="LiveId" clId="{90FA1AB2-AEAA-40D5-9FE2-96261BAA058B}" dt="2024-10-20T23:37:01.491" v="3273"/>
          <ac:spMkLst>
            <pc:docMk/>
            <pc:sldMk cId="0" sldId="256"/>
            <ac:spMk id="436" creationId="{43B10266-F07C-52DE-1BB2-1E059E6D6CC0}"/>
          </ac:spMkLst>
        </pc:spChg>
        <pc:spChg chg="mod">
          <ac:chgData name="Zara Pazouki" userId="968db6691171f5fc" providerId="LiveId" clId="{90FA1AB2-AEAA-40D5-9FE2-96261BAA058B}" dt="2024-10-20T23:37:01.491" v="3273"/>
          <ac:spMkLst>
            <pc:docMk/>
            <pc:sldMk cId="0" sldId="256"/>
            <ac:spMk id="437" creationId="{C8A91F7A-6D84-20C0-8DEE-1879DD617D75}"/>
          </ac:spMkLst>
        </pc:spChg>
        <pc:spChg chg="mod">
          <ac:chgData name="Zara Pazouki" userId="968db6691171f5fc" providerId="LiveId" clId="{90FA1AB2-AEAA-40D5-9FE2-96261BAA058B}" dt="2024-10-20T23:37:01.491" v="3273"/>
          <ac:spMkLst>
            <pc:docMk/>
            <pc:sldMk cId="0" sldId="256"/>
            <ac:spMk id="438" creationId="{19BD8BA0-510B-3AE0-1917-BC8D4AE2C070}"/>
          </ac:spMkLst>
        </pc:spChg>
        <pc:spChg chg="mod">
          <ac:chgData name="Zara Pazouki" userId="968db6691171f5fc" providerId="LiveId" clId="{90FA1AB2-AEAA-40D5-9FE2-96261BAA058B}" dt="2024-10-20T23:37:01.491" v="3273"/>
          <ac:spMkLst>
            <pc:docMk/>
            <pc:sldMk cId="0" sldId="256"/>
            <ac:spMk id="439" creationId="{E50F6C9F-AE49-05D4-2C89-F7B2A231A3A5}"/>
          </ac:spMkLst>
        </pc:spChg>
        <pc:spChg chg="mod">
          <ac:chgData name="Zara Pazouki" userId="968db6691171f5fc" providerId="LiveId" clId="{90FA1AB2-AEAA-40D5-9FE2-96261BAA058B}" dt="2024-10-20T23:37:01.491" v="3273"/>
          <ac:spMkLst>
            <pc:docMk/>
            <pc:sldMk cId="0" sldId="256"/>
            <ac:spMk id="440" creationId="{718165AD-590A-7BED-9D1D-F3E19DF33C03}"/>
          </ac:spMkLst>
        </pc:spChg>
        <pc:spChg chg="mod">
          <ac:chgData name="Zara Pazouki" userId="968db6691171f5fc" providerId="LiveId" clId="{90FA1AB2-AEAA-40D5-9FE2-96261BAA058B}" dt="2024-10-20T23:37:01.491" v="3273"/>
          <ac:spMkLst>
            <pc:docMk/>
            <pc:sldMk cId="0" sldId="256"/>
            <ac:spMk id="441" creationId="{7F5F4287-F6C1-D470-DE08-44B601D6C63C}"/>
          </ac:spMkLst>
        </pc:spChg>
        <pc:spChg chg="mod">
          <ac:chgData name="Zara Pazouki" userId="968db6691171f5fc" providerId="LiveId" clId="{90FA1AB2-AEAA-40D5-9FE2-96261BAA058B}" dt="2024-10-20T23:37:01.491" v="3273"/>
          <ac:spMkLst>
            <pc:docMk/>
            <pc:sldMk cId="0" sldId="256"/>
            <ac:spMk id="442" creationId="{65FA84C4-A683-6195-49E9-E9A685F5ED9C}"/>
          </ac:spMkLst>
        </pc:spChg>
        <pc:spChg chg="mod">
          <ac:chgData name="Zara Pazouki" userId="968db6691171f5fc" providerId="LiveId" clId="{90FA1AB2-AEAA-40D5-9FE2-96261BAA058B}" dt="2024-10-20T23:37:01.491" v="3273"/>
          <ac:spMkLst>
            <pc:docMk/>
            <pc:sldMk cId="0" sldId="256"/>
            <ac:spMk id="443" creationId="{A24509E5-6D4D-2C46-312D-4C9FFE714FF6}"/>
          </ac:spMkLst>
        </pc:spChg>
        <pc:spChg chg="mod">
          <ac:chgData name="Zara Pazouki" userId="968db6691171f5fc" providerId="LiveId" clId="{90FA1AB2-AEAA-40D5-9FE2-96261BAA058B}" dt="2024-10-20T23:37:01.491" v="3273"/>
          <ac:spMkLst>
            <pc:docMk/>
            <pc:sldMk cId="0" sldId="256"/>
            <ac:spMk id="444" creationId="{64639F3C-02EA-445D-9E04-55D769534661}"/>
          </ac:spMkLst>
        </pc:spChg>
        <pc:spChg chg="mod">
          <ac:chgData name="Zara Pazouki" userId="968db6691171f5fc" providerId="LiveId" clId="{90FA1AB2-AEAA-40D5-9FE2-96261BAA058B}" dt="2024-10-20T23:37:01.491" v="3273"/>
          <ac:spMkLst>
            <pc:docMk/>
            <pc:sldMk cId="0" sldId="256"/>
            <ac:spMk id="445" creationId="{B53976F5-A1F8-6CA1-111E-BB8FF9126034}"/>
          </ac:spMkLst>
        </pc:spChg>
        <pc:spChg chg="mod">
          <ac:chgData name="Zara Pazouki" userId="968db6691171f5fc" providerId="LiveId" clId="{90FA1AB2-AEAA-40D5-9FE2-96261BAA058B}" dt="2024-10-20T23:37:01.491" v="3273"/>
          <ac:spMkLst>
            <pc:docMk/>
            <pc:sldMk cId="0" sldId="256"/>
            <ac:spMk id="446" creationId="{FF7BB11B-CAC1-B796-91B9-9B89984A803C}"/>
          </ac:spMkLst>
        </pc:spChg>
        <pc:spChg chg="mod">
          <ac:chgData name="Zara Pazouki" userId="968db6691171f5fc" providerId="LiveId" clId="{90FA1AB2-AEAA-40D5-9FE2-96261BAA058B}" dt="2024-10-20T23:37:01.491" v="3273"/>
          <ac:spMkLst>
            <pc:docMk/>
            <pc:sldMk cId="0" sldId="256"/>
            <ac:spMk id="447" creationId="{95E40504-4E01-0B72-1999-7588D79D8B06}"/>
          </ac:spMkLst>
        </pc:spChg>
        <pc:spChg chg="mod">
          <ac:chgData name="Zara Pazouki" userId="968db6691171f5fc" providerId="LiveId" clId="{90FA1AB2-AEAA-40D5-9FE2-96261BAA058B}" dt="2024-10-20T23:37:01.491" v="3273"/>
          <ac:spMkLst>
            <pc:docMk/>
            <pc:sldMk cId="0" sldId="256"/>
            <ac:spMk id="448" creationId="{B4EBA5AE-47AA-84F9-3E61-D60B02FFC482}"/>
          </ac:spMkLst>
        </pc:spChg>
        <pc:spChg chg="mod">
          <ac:chgData name="Zara Pazouki" userId="968db6691171f5fc" providerId="LiveId" clId="{90FA1AB2-AEAA-40D5-9FE2-96261BAA058B}" dt="2024-10-20T23:37:01.491" v="3273"/>
          <ac:spMkLst>
            <pc:docMk/>
            <pc:sldMk cId="0" sldId="256"/>
            <ac:spMk id="449" creationId="{06C1C4B3-10A1-CAE0-41B0-DE3CC773FA7B}"/>
          </ac:spMkLst>
        </pc:spChg>
        <pc:spChg chg="mod">
          <ac:chgData name="Zara Pazouki" userId="968db6691171f5fc" providerId="LiveId" clId="{90FA1AB2-AEAA-40D5-9FE2-96261BAA058B}" dt="2024-10-20T23:37:01.491" v="3273"/>
          <ac:spMkLst>
            <pc:docMk/>
            <pc:sldMk cId="0" sldId="256"/>
            <ac:spMk id="450" creationId="{D3D95713-2F3B-D63A-23B5-FFBEB3A31DBD}"/>
          </ac:spMkLst>
        </pc:spChg>
        <pc:spChg chg="mod">
          <ac:chgData name="Zara Pazouki" userId="968db6691171f5fc" providerId="LiveId" clId="{90FA1AB2-AEAA-40D5-9FE2-96261BAA058B}" dt="2024-10-20T23:37:01.491" v="3273"/>
          <ac:spMkLst>
            <pc:docMk/>
            <pc:sldMk cId="0" sldId="256"/>
            <ac:spMk id="451" creationId="{D054D2B5-7381-6BC4-7413-7707653DD4EF}"/>
          </ac:spMkLst>
        </pc:spChg>
        <pc:spChg chg="mod">
          <ac:chgData name="Zara Pazouki" userId="968db6691171f5fc" providerId="LiveId" clId="{90FA1AB2-AEAA-40D5-9FE2-96261BAA058B}" dt="2024-10-20T23:37:01.491" v="3273"/>
          <ac:spMkLst>
            <pc:docMk/>
            <pc:sldMk cId="0" sldId="256"/>
            <ac:spMk id="452" creationId="{59252F56-27A4-634E-DD2D-79FFE843B01F}"/>
          </ac:spMkLst>
        </pc:spChg>
        <pc:spChg chg="mod">
          <ac:chgData name="Zara Pazouki" userId="968db6691171f5fc" providerId="LiveId" clId="{90FA1AB2-AEAA-40D5-9FE2-96261BAA058B}" dt="2024-10-20T23:37:01.491" v="3273"/>
          <ac:spMkLst>
            <pc:docMk/>
            <pc:sldMk cId="0" sldId="256"/>
            <ac:spMk id="453" creationId="{28EDB8EB-6ADD-725E-2C34-26ADE6F2B24E}"/>
          </ac:spMkLst>
        </pc:spChg>
        <pc:spChg chg="mod">
          <ac:chgData name="Zara Pazouki" userId="968db6691171f5fc" providerId="LiveId" clId="{90FA1AB2-AEAA-40D5-9FE2-96261BAA058B}" dt="2024-10-20T23:37:01.491" v="3273"/>
          <ac:spMkLst>
            <pc:docMk/>
            <pc:sldMk cId="0" sldId="256"/>
            <ac:spMk id="454" creationId="{E3C9E019-B078-19B4-EBED-F7C9DF158B3C}"/>
          </ac:spMkLst>
        </pc:spChg>
        <pc:spChg chg="mod">
          <ac:chgData name="Zara Pazouki" userId="968db6691171f5fc" providerId="LiveId" clId="{90FA1AB2-AEAA-40D5-9FE2-96261BAA058B}" dt="2024-10-20T23:37:01.491" v="3273"/>
          <ac:spMkLst>
            <pc:docMk/>
            <pc:sldMk cId="0" sldId="256"/>
            <ac:spMk id="455" creationId="{C9622CE7-B581-EFFA-561B-50E15F7A3A83}"/>
          </ac:spMkLst>
        </pc:spChg>
        <pc:spChg chg="mod">
          <ac:chgData name="Zara Pazouki" userId="968db6691171f5fc" providerId="LiveId" clId="{90FA1AB2-AEAA-40D5-9FE2-96261BAA058B}" dt="2024-10-20T23:37:01.491" v="3273"/>
          <ac:spMkLst>
            <pc:docMk/>
            <pc:sldMk cId="0" sldId="256"/>
            <ac:spMk id="456" creationId="{E36BF9A0-1C2E-3D01-9CF2-4B3A1DD1EBAF}"/>
          </ac:spMkLst>
        </pc:spChg>
        <pc:spChg chg="mod">
          <ac:chgData name="Zara Pazouki" userId="968db6691171f5fc" providerId="LiveId" clId="{90FA1AB2-AEAA-40D5-9FE2-96261BAA058B}" dt="2024-10-20T23:37:01.491" v="3273"/>
          <ac:spMkLst>
            <pc:docMk/>
            <pc:sldMk cId="0" sldId="256"/>
            <ac:spMk id="457" creationId="{7BCDEA07-807A-8138-1298-AD8C4C0668ED}"/>
          </ac:spMkLst>
        </pc:spChg>
        <pc:spChg chg="mod">
          <ac:chgData name="Zara Pazouki" userId="968db6691171f5fc" providerId="LiveId" clId="{90FA1AB2-AEAA-40D5-9FE2-96261BAA058B}" dt="2024-10-20T23:37:01.491" v="3273"/>
          <ac:spMkLst>
            <pc:docMk/>
            <pc:sldMk cId="0" sldId="256"/>
            <ac:spMk id="458" creationId="{44259034-6C83-5598-276A-D111EA9C9481}"/>
          </ac:spMkLst>
        </pc:spChg>
        <pc:spChg chg="mod">
          <ac:chgData name="Zara Pazouki" userId="968db6691171f5fc" providerId="LiveId" clId="{90FA1AB2-AEAA-40D5-9FE2-96261BAA058B}" dt="2024-10-20T23:37:01.491" v="3273"/>
          <ac:spMkLst>
            <pc:docMk/>
            <pc:sldMk cId="0" sldId="256"/>
            <ac:spMk id="459" creationId="{6E841CA6-4CD1-BFFA-0E02-1A967E9E3556}"/>
          </ac:spMkLst>
        </pc:spChg>
        <pc:spChg chg="mod">
          <ac:chgData name="Zara Pazouki" userId="968db6691171f5fc" providerId="LiveId" clId="{90FA1AB2-AEAA-40D5-9FE2-96261BAA058B}" dt="2024-10-20T23:37:01.491" v="3273"/>
          <ac:spMkLst>
            <pc:docMk/>
            <pc:sldMk cId="0" sldId="256"/>
            <ac:spMk id="460" creationId="{68692620-A0D8-BE14-D264-F6F92226F04C}"/>
          </ac:spMkLst>
        </pc:spChg>
        <pc:spChg chg="mod">
          <ac:chgData name="Zara Pazouki" userId="968db6691171f5fc" providerId="LiveId" clId="{90FA1AB2-AEAA-40D5-9FE2-96261BAA058B}" dt="2024-10-20T23:37:01.491" v="3273"/>
          <ac:spMkLst>
            <pc:docMk/>
            <pc:sldMk cId="0" sldId="256"/>
            <ac:spMk id="461" creationId="{C9067B90-6B8E-712E-9785-7103BD6D3624}"/>
          </ac:spMkLst>
        </pc:spChg>
        <pc:spChg chg="mod">
          <ac:chgData name="Zara Pazouki" userId="968db6691171f5fc" providerId="LiveId" clId="{90FA1AB2-AEAA-40D5-9FE2-96261BAA058B}" dt="2024-10-20T23:37:01.491" v="3273"/>
          <ac:spMkLst>
            <pc:docMk/>
            <pc:sldMk cId="0" sldId="256"/>
            <ac:spMk id="462" creationId="{FA47056A-01A2-38BE-7AC7-51608D03CBC6}"/>
          </ac:spMkLst>
        </pc:spChg>
        <pc:spChg chg="mod">
          <ac:chgData name="Zara Pazouki" userId="968db6691171f5fc" providerId="LiveId" clId="{90FA1AB2-AEAA-40D5-9FE2-96261BAA058B}" dt="2024-10-20T23:37:01.491" v="3273"/>
          <ac:spMkLst>
            <pc:docMk/>
            <pc:sldMk cId="0" sldId="256"/>
            <ac:spMk id="463" creationId="{E1C39A31-3E95-694F-D40D-6920CC86BC75}"/>
          </ac:spMkLst>
        </pc:spChg>
        <pc:spChg chg="mod">
          <ac:chgData name="Zara Pazouki" userId="968db6691171f5fc" providerId="LiveId" clId="{90FA1AB2-AEAA-40D5-9FE2-96261BAA058B}" dt="2024-10-20T23:37:01.491" v="3273"/>
          <ac:spMkLst>
            <pc:docMk/>
            <pc:sldMk cId="0" sldId="256"/>
            <ac:spMk id="464" creationId="{1077C37C-115B-0D07-F27D-5F53AD296E43}"/>
          </ac:spMkLst>
        </pc:spChg>
        <pc:spChg chg="mod">
          <ac:chgData name="Zara Pazouki" userId="968db6691171f5fc" providerId="LiveId" clId="{90FA1AB2-AEAA-40D5-9FE2-96261BAA058B}" dt="2024-10-20T23:37:01.491" v="3273"/>
          <ac:spMkLst>
            <pc:docMk/>
            <pc:sldMk cId="0" sldId="256"/>
            <ac:spMk id="465" creationId="{1F0758F1-9795-108E-DF22-019BAC18D684}"/>
          </ac:spMkLst>
        </pc:spChg>
        <pc:spChg chg="mod">
          <ac:chgData name="Zara Pazouki" userId="968db6691171f5fc" providerId="LiveId" clId="{90FA1AB2-AEAA-40D5-9FE2-96261BAA058B}" dt="2024-10-20T23:37:01.491" v="3273"/>
          <ac:spMkLst>
            <pc:docMk/>
            <pc:sldMk cId="0" sldId="256"/>
            <ac:spMk id="466" creationId="{E440CE3E-5928-AFDE-A408-BCE9299D6122}"/>
          </ac:spMkLst>
        </pc:spChg>
        <pc:spChg chg="mod">
          <ac:chgData name="Zara Pazouki" userId="968db6691171f5fc" providerId="LiveId" clId="{90FA1AB2-AEAA-40D5-9FE2-96261BAA058B}" dt="2024-10-20T23:37:01.491" v="3273"/>
          <ac:spMkLst>
            <pc:docMk/>
            <pc:sldMk cId="0" sldId="256"/>
            <ac:spMk id="467" creationId="{22FB8B8A-A3EF-69C1-1BC1-F866E53BD4C5}"/>
          </ac:spMkLst>
        </pc:spChg>
        <pc:spChg chg="mod">
          <ac:chgData name="Zara Pazouki" userId="968db6691171f5fc" providerId="LiveId" clId="{90FA1AB2-AEAA-40D5-9FE2-96261BAA058B}" dt="2024-10-20T23:37:01.491" v="3273"/>
          <ac:spMkLst>
            <pc:docMk/>
            <pc:sldMk cId="0" sldId="256"/>
            <ac:spMk id="468" creationId="{2AC6FCB9-061F-6A08-EBA0-706EDEB39DC5}"/>
          </ac:spMkLst>
        </pc:spChg>
        <pc:spChg chg="mod">
          <ac:chgData name="Zara Pazouki" userId="968db6691171f5fc" providerId="LiveId" clId="{90FA1AB2-AEAA-40D5-9FE2-96261BAA058B}" dt="2024-10-20T23:37:01.491" v="3273"/>
          <ac:spMkLst>
            <pc:docMk/>
            <pc:sldMk cId="0" sldId="256"/>
            <ac:spMk id="469" creationId="{7A0AA6A1-66C2-3456-D87B-EDB12903B858}"/>
          </ac:spMkLst>
        </pc:spChg>
        <pc:spChg chg="mod">
          <ac:chgData name="Zara Pazouki" userId="968db6691171f5fc" providerId="LiveId" clId="{90FA1AB2-AEAA-40D5-9FE2-96261BAA058B}" dt="2024-10-20T23:37:01.491" v="3273"/>
          <ac:spMkLst>
            <pc:docMk/>
            <pc:sldMk cId="0" sldId="256"/>
            <ac:spMk id="470" creationId="{6697200B-BB86-FAC0-1366-8580974EF66B}"/>
          </ac:spMkLst>
        </pc:spChg>
        <pc:spChg chg="mod">
          <ac:chgData name="Zara Pazouki" userId="968db6691171f5fc" providerId="LiveId" clId="{90FA1AB2-AEAA-40D5-9FE2-96261BAA058B}" dt="2024-10-20T23:37:01.491" v="3273"/>
          <ac:spMkLst>
            <pc:docMk/>
            <pc:sldMk cId="0" sldId="256"/>
            <ac:spMk id="471" creationId="{4D1DB8B0-280E-221E-E2BB-B56479367A0C}"/>
          </ac:spMkLst>
        </pc:spChg>
        <pc:spChg chg="mod">
          <ac:chgData name="Zara Pazouki" userId="968db6691171f5fc" providerId="LiveId" clId="{90FA1AB2-AEAA-40D5-9FE2-96261BAA058B}" dt="2024-10-20T23:37:01.491" v="3273"/>
          <ac:spMkLst>
            <pc:docMk/>
            <pc:sldMk cId="0" sldId="256"/>
            <ac:spMk id="472" creationId="{19B5FEC4-F33F-631F-D586-B423140597ED}"/>
          </ac:spMkLst>
        </pc:spChg>
        <pc:spChg chg="mod">
          <ac:chgData name="Zara Pazouki" userId="968db6691171f5fc" providerId="LiveId" clId="{90FA1AB2-AEAA-40D5-9FE2-96261BAA058B}" dt="2024-10-20T23:37:01.491" v="3273"/>
          <ac:spMkLst>
            <pc:docMk/>
            <pc:sldMk cId="0" sldId="256"/>
            <ac:spMk id="473" creationId="{CFED8533-1F62-5CA7-93E7-B59CD1E8FCBD}"/>
          </ac:spMkLst>
        </pc:spChg>
        <pc:spChg chg="mod">
          <ac:chgData name="Zara Pazouki" userId="968db6691171f5fc" providerId="LiveId" clId="{90FA1AB2-AEAA-40D5-9FE2-96261BAA058B}" dt="2024-10-20T23:37:01.491" v="3273"/>
          <ac:spMkLst>
            <pc:docMk/>
            <pc:sldMk cId="0" sldId="256"/>
            <ac:spMk id="474" creationId="{706B3D78-3730-94CF-C124-3D6F9437290A}"/>
          </ac:spMkLst>
        </pc:spChg>
        <pc:spChg chg="mod">
          <ac:chgData name="Zara Pazouki" userId="968db6691171f5fc" providerId="LiveId" clId="{90FA1AB2-AEAA-40D5-9FE2-96261BAA058B}" dt="2024-10-20T23:37:01.491" v="3273"/>
          <ac:spMkLst>
            <pc:docMk/>
            <pc:sldMk cId="0" sldId="256"/>
            <ac:spMk id="475" creationId="{E7D7F7FC-538B-606B-470A-7DF72177A81E}"/>
          </ac:spMkLst>
        </pc:spChg>
        <pc:spChg chg="mod">
          <ac:chgData name="Zara Pazouki" userId="968db6691171f5fc" providerId="LiveId" clId="{90FA1AB2-AEAA-40D5-9FE2-96261BAA058B}" dt="2024-10-20T23:37:01.491" v="3273"/>
          <ac:spMkLst>
            <pc:docMk/>
            <pc:sldMk cId="0" sldId="256"/>
            <ac:spMk id="476" creationId="{AAD785E6-DB43-DD74-8860-42F4B4891AFB}"/>
          </ac:spMkLst>
        </pc:spChg>
        <pc:spChg chg="mod">
          <ac:chgData name="Zara Pazouki" userId="968db6691171f5fc" providerId="LiveId" clId="{90FA1AB2-AEAA-40D5-9FE2-96261BAA058B}" dt="2024-10-20T23:37:01.491" v="3273"/>
          <ac:spMkLst>
            <pc:docMk/>
            <pc:sldMk cId="0" sldId="256"/>
            <ac:spMk id="477" creationId="{5B1D1CA3-D829-CB65-722D-F78617078462}"/>
          </ac:spMkLst>
        </pc:spChg>
        <pc:grpChg chg="add del mod">
          <ac:chgData name="Zara Pazouki" userId="968db6691171f5fc" providerId="LiveId" clId="{90FA1AB2-AEAA-40D5-9FE2-96261BAA058B}" dt="2024-10-20T14:44:21.022" v="133" actId="478"/>
          <ac:grpSpMkLst>
            <pc:docMk/>
            <pc:sldMk cId="0" sldId="256"/>
            <ac:grpSpMk id="21" creationId="{7FABDFB6-3002-0F82-AF56-367DA5BAACB6}"/>
          </ac:grpSpMkLst>
        </pc:grpChg>
        <pc:grpChg chg="add del mod">
          <ac:chgData name="Zara Pazouki" userId="968db6691171f5fc" providerId="LiveId" clId="{90FA1AB2-AEAA-40D5-9FE2-96261BAA058B}" dt="2024-10-20T23:37:00.376" v="3272" actId="478"/>
          <ac:grpSpMkLst>
            <pc:docMk/>
            <pc:sldMk cId="0" sldId="256"/>
            <ac:grpSpMk id="47" creationId="{AD809577-4339-20D6-E0F5-7E1821EB9B63}"/>
          </ac:grpSpMkLst>
        </pc:grpChg>
        <pc:grpChg chg="add mod">
          <ac:chgData name="Zara Pazouki" userId="968db6691171f5fc" providerId="LiveId" clId="{90FA1AB2-AEAA-40D5-9FE2-96261BAA058B}" dt="2024-10-20T23:37:35.961" v="3298" actId="1038"/>
          <ac:grpSpMkLst>
            <pc:docMk/>
            <pc:sldMk cId="0" sldId="256"/>
            <ac:grpSpMk id="342" creationId="{18B1E42A-CEE8-6E5B-7619-6F3F2CB3CEA4}"/>
          </ac:grpSpMkLst>
        </pc:grpChg>
        <pc:grpChg chg="mod">
          <ac:chgData name="Zara Pazouki" userId="968db6691171f5fc" providerId="LiveId" clId="{90FA1AB2-AEAA-40D5-9FE2-96261BAA058B}" dt="2024-10-20T21:49:42.301" v="1641" actId="1038"/>
          <ac:grpSpMkLst>
            <pc:docMk/>
            <pc:sldMk cId="0" sldId="256"/>
            <ac:grpSpMk id="354" creationId="{00000000-0000-0000-0000-000000000000}"/>
          </ac:grpSpMkLst>
        </pc:grpChg>
        <pc:grpChg chg="mod">
          <ac:chgData name="Zara Pazouki" userId="968db6691171f5fc" providerId="LiveId" clId="{90FA1AB2-AEAA-40D5-9FE2-96261BAA058B}" dt="2024-10-20T21:49:22.352" v="1593" actId="1035"/>
          <ac:grpSpMkLst>
            <pc:docMk/>
            <pc:sldMk cId="0" sldId="256"/>
            <ac:grpSpMk id="369" creationId="{00000000-0000-0000-0000-000000000000}"/>
          </ac:grpSpMkLst>
        </pc:grpChg>
        <pc:grpChg chg="mod">
          <ac:chgData name="Zara Pazouki" userId="968db6691171f5fc" providerId="LiveId" clId="{90FA1AB2-AEAA-40D5-9FE2-96261BAA058B}" dt="2024-10-20T21:49:34.981" v="1626" actId="1036"/>
          <ac:grpSpMkLst>
            <pc:docMk/>
            <pc:sldMk cId="0" sldId="256"/>
            <ac:grpSpMk id="394" creationId="{00000000-0000-0000-0000-000000000000}"/>
          </ac:grpSpMkLst>
        </pc:grpChg>
        <pc:grpChg chg="mod">
          <ac:chgData name="Zara Pazouki" userId="968db6691171f5fc" providerId="LiveId" clId="{90FA1AB2-AEAA-40D5-9FE2-96261BAA058B}" dt="2024-10-20T21:49:30.285" v="1616" actId="1036"/>
          <ac:grpSpMkLst>
            <pc:docMk/>
            <pc:sldMk cId="0" sldId="256"/>
            <ac:grpSpMk id="404" creationId="{00000000-0000-0000-0000-000000000000}"/>
          </ac:grpSpMkLst>
        </pc:grpChg>
        <pc:grpChg chg="mod">
          <ac:chgData name="Zara Pazouki" userId="968db6691171f5fc" providerId="LiveId" clId="{90FA1AB2-AEAA-40D5-9FE2-96261BAA058B}" dt="2024-10-20T23:37:01.491" v="3273"/>
          <ac:grpSpMkLst>
            <pc:docMk/>
            <pc:sldMk cId="0" sldId="256"/>
            <ac:grpSpMk id="423" creationId="{85CF8D37-95B7-4996-15A6-099268D34F71}"/>
          </ac:grpSpMkLst>
        </pc:grpChg>
        <pc:picChg chg="add del mod">
          <ac:chgData name="Zara Pazouki" userId="968db6691171f5fc" providerId="LiveId" clId="{90FA1AB2-AEAA-40D5-9FE2-96261BAA058B}" dt="2024-10-20T14:41:30.497" v="107" actId="27803"/>
          <ac:picMkLst>
            <pc:docMk/>
            <pc:sldMk cId="0" sldId="256"/>
            <ac:picMk id="5" creationId="{7E1EAF0A-45B8-EBEC-4031-D18877A428A3}"/>
          </ac:picMkLst>
        </pc:picChg>
        <pc:picChg chg="add del mod">
          <ac:chgData name="Zara Pazouki" userId="968db6691171f5fc" providerId="LiveId" clId="{90FA1AB2-AEAA-40D5-9FE2-96261BAA058B}" dt="2024-10-20T14:43:27.249" v="126" actId="478"/>
          <ac:picMkLst>
            <pc:docMk/>
            <pc:sldMk cId="0" sldId="256"/>
            <ac:picMk id="7" creationId="{1FA53BF1-54A9-8314-149B-E821195FF50E}"/>
          </ac:picMkLst>
        </pc:picChg>
        <pc:picChg chg="add del mod">
          <ac:chgData name="Zara Pazouki" userId="968db6691171f5fc" providerId="LiveId" clId="{90FA1AB2-AEAA-40D5-9FE2-96261BAA058B}" dt="2024-10-20T14:40:36.833" v="96" actId="478"/>
          <ac:picMkLst>
            <pc:docMk/>
            <pc:sldMk cId="0" sldId="256"/>
            <ac:picMk id="9" creationId="{A36C7927-4068-8AD0-C4DC-E8312FDEEAAC}"/>
          </ac:picMkLst>
        </pc:picChg>
        <pc:picChg chg="add del mod">
          <ac:chgData name="Zara Pazouki" userId="968db6691171f5fc" providerId="LiveId" clId="{90FA1AB2-AEAA-40D5-9FE2-96261BAA058B}" dt="2024-10-20T14:40:39.109" v="97" actId="478"/>
          <ac:picMkLst>
            <pc:docMk/>
            <pc:sldMk cId="0" sldId="256"/>
            <ac:picMk id="11" creationId="{A4B4A635-BDE2-CDA7-1CB6-10D27AE3F38E}"/>
          </ac:picMkLst>
        </pc:picChg>
        <pc:picChg chg="add del mod">
          <ac:chgData name="Zara Pazouki" userId="968db6691171f5fc" providerId="LiveId" clId="{90FA1AB2-AEAA-40D5-9FE2-96261BAA058B}" dt="2024-10-20T14:43:26.559" v="125" actId="478"/>
          <ac:picMkLst>
            <pc:docMk/>
            <pc:sldMk cId="0" sldId="256"/>
            <ac:picMk id="13" creationId="{915CF76C-45F6-0843-F095-1C1DE5FA436E}"/>
          </ac:picMkLst>
        </pc:picChg>
        <pc:picChg chg="add del mod">
          <ac:chgData name="Zara Pazouki" userId="968db6691171f5fc" providerId="LiveId" clId="{90FA1AB2-AEAA-40D5-9FE2-96261BAA058B}" dt="2024-10-20T14:40:40.622" v="98" actId="478"/>
          <ac:picMkLst>
            <pc:docMk/>
            <pc:sldMk cId="0" sldId="256"/>
            <ac:picMk id="15" creationId="{AECF23D2-C211-E5CB-D9D4-3B1A2F93EC9E}"/>
          </ac:picMkLst>
        </pc:picChg>
        <pc:picChg chg="add del mod">
          <ac:chgData name="Zara Pazouki" userId="968db6691171f5fc" providerId="LiveId" clId="{90FA1AB2-AEAA-40D5-9FE2-96261BAA058B}" dt="2024-10-20T14:43:24.533" v="123" actId="478"/>
          <ac:picMkLst>
            <pc:docMk/>
            <pc:sldMk cId="0" sldId="256"/>
            <ac:picMk id="18" creationId="{C6B02867-EBCF-F5EE-BCF4-73B165E81A92}"/>
          </ac:picMkLst>
        </pc:picChg>
        <pc:picChg chg="add del mod">
          <ac:chgData name="Zara Pazouki" userId="968db6691171f5fc" providerId="LiveId" clId="{90FA1AB2-AEAA-40D5-9FE2-96261BAA058B}" dt="2024-10-20T14:43:23.542" v="122" actId="478"/>
          <ac:picMkLst>
            <pc:docMk/>
            <pc:sldMk cId="0" sldId="256"/>
            <ac:picMk id="20" creationId="{334AAA42-6A26-AA6E-5F79-75C435F53367}"/>
          </ac:picMkLst>
        </pc:picChg>
        <pc:picChg chg="add mod">
          <ac:chgData name="Zara Pazouki" userId="968db6691171f5fc" providerId="LiveId" clId="{90FA1AB2-AEAA-40D5-9FE2-96261BAA058B}" dt="2024-10-20T21:48:55.293" v="1587" actId="14100"/>
          <ac:picMkLst>
            <pc:docMk/>
            <pc:sldMk cId="0" sldId="256"/>
            <ac:picMk id="341" creationId="{3DEB5CD3-F560-8EDF-8C7D-C51241A2F0FB}"/>
          </ac:picMkLst>
        </pc:picChg>
      </pc:sldChg>
      <pc:sldChg chg="addSp delSp modSp mod modTransition delAnim modAnim">
        <pc:chgData name="Zara Pazouki" userId="968db6691171f5fc" providerId="LiveId" clId="{90FA1AB2-AEAA-40D5-9FE2-96261BAA058B}" dt="2024-10-20T22:20:04.169" v="2431"/>
        <pc:sldMkLst>
          <pc:docMk/>
          <pc:sldMk cId="0" sldId="257"/>
        </pc:sldMkLst>
        <pc:spChg chg="mod">
          <ac:chgData name="Zara Pazouki" userId="968db6691171f5fc" providerId="LiveId" clId="{90FA1AB2-AEAA-40D5-9FE2-96261BAA058B}" dt="2024-10-20T15:06:43.122" v="154"/>
          <ac:spMkLst>
            <pc:docMk/>
            <pc:sldMk cId="0" sldId="257"/>
            <ac:spMk id="3" creationId="{57722C93-C54B-C457-17AE-808306C91C0C}"/>
          </ac:spMkLst>
        </pc:spChg>
        <pc:spChg chg="mod">
          <ac:chgData name="Zara Pazouki" userId="968db6691171f5fc" providerId="LiveId" clId="{90FA1AB2-AEAA-40D5-9FE2-96261BAA058B}" dt="2024-10-20T15:06:43.122" v="154"/>
          <ac:spMkLst>
            <pc:docMk/>
            <pc:sldMk cId="0" sldId="257"/>
            <ac:spMk id="4" creationId="{5B6C2EC0-F244-852C-3A3D-E5900706CAF2}"/>
          </ac:spMkLst>
        </pc:spChg>
        <pc:spChg chg="mod">
          <ac:chgData name="Zara Pazouki" userId="968db6691171f5fc" providerId="LiveId" clId="{90FA1AB2-AEAA-40D5-9FE2-96261BAA058B}" dt="2024-10-20T15:06:43.122" v="154"/>
          <ac:spMkLst>
            <pc:docMk/>
            <pc:sldMk cId="0" sldId="257"/>
            <ac:spMk id="5" creationId="{E5B6BDA8-4FAA-549B-CF8B-2D0D038D2E92}"/>
          </ac:spMkLst>
        </pc:spChg>
        <pc:spChg chg="mod">
          <ac:chgData name="Zara Pazouki" userId="968db6691171f5fc" providerId="LiveId" clId="{90FA1AB2-AEAA-40D5-9FE2-96261BAA058B}" dt="2024-10-20T15:06:43.122" v="154"/>
          <ac:spMkLst>
            <pc:docMk/>
            <pc:sldMk cId="0" sldId="257"/>
            <ac:spMk id="6" creationId="{2FCC457B-69EA-A3FB-94D0-C3ECDBBFFBA9}"/>
          </ac:spMkLst>
        </pc:spChg>
        <pc:spChg chg="mod">
          <ac:chgData name="Zara Pazouki" userId="968db6691171f5fc" providerId="LiveId" clId="{90FA1AB2-AEAA-40D5-9FE2-96261BAA058B}" dt="2024-10-20T15:06:43.122" v="154"/>
          <ac:spMkLst>
            <pc:docMk/>
            <pc:sldMk cId="0" sldId="257"/>
            <ac:spMk id="7" creationId="{C01B6097-304F-6B14-FC42-1AA910B70C2F}"/>
          </ac:spMkLst>
        </pc:spChg>
        <pc:spChg chg="mod">
          <ac:chgData name="Zara Pazouki" userId="968db6691171f5fc" providerId="LiveId" clId="{90FA1AB2-AEAA-40D5-9FE2-96261BAA058B}" dt="2024-10-20T15:06:43.122" v="154"/>
          <ac:spMkLst>
            <pc:docMk/>
            <pc:sldMk cId="0" sldId="257"/>
            <ac:spMk id="8" creationId="{4A150204-6DF0-ACAE-6272-7DF9D3E9609B}"/>
          </ac:spMkLst>
        </pc:spChg>
        <pc:spChg chg="mod">
          <ac:chgData name="Zara Pazouki" userId="968db6691171f5fc" providerId="LiveId" clId="{90FA1AB2-AEAA-40D5-9FE2-96261BAA058B}" dt="2024-10-20T15:06:43.122" v="154"/>
          <ac:spMkLst>
            <pc:docMk/>
            <pc:sldMk cId="0" sldId="257"/>
            <ac:spMk id="9" creationId="{DB0C1DBE-0A94-E156-DC06-E6033165B44F}"/>
          </ac:spMkLst>
        </pc:spChg>
        <pc:spChg chg="mod">
          <ac:chgData name="Zara Pazouki" userId="968db6691171f5fc" providerId="LiveId" clId="{90FA1AB2-AEAA-40D5-9FE2-96261BAA058B}" dt="2024-10-20T15:06:43.122" v="154"/>
          <ac:spMkLst>
            <pc:docMk/>
            <pc:sldMk cId="0" sldId="257"/>
            <ac:spMk id="10" creationId="{8560EEEA-53B1-D44A-0159-418B2FCE2763}"/>
          </ac:spMkLst>
        </pc:spChg>
        <pc:spChg chg="mod">
          <ac:chgData name="Zara Pazouki" userId="968db6691171f5fc" providerId="LiveId" clId="{90FA1AB2-AEAA-40D5-9FE2-96261BAA058B}" dt="2024-10-20T15:06:43.122" v="154"/>
          <ac:spMkLst>
            <pc:docMk/>
            <pc:sldMk cId="0" sldId="257"/>
            <ac:spMk id="11" creationId="{85E4EAD6-3BB3-BB0A-FA98-AF96C049F3A6}"/>
          </ac:spMkLst>
        </pc:spChg>
        <pc:spChg chg="mod">
          <ac:chgData name="Zara Pazouki" userId="968db6691171f5fc" providerId="LiveId" clId="{90FA1AB2-AEAA-40D5-9FE2-96261BAA058B}" dt="2024-10-20T15:06:43.122" v="154"/>
          <ac:spMkLst>
            <pc:docMk/>
            <pc:sldMk cId="0" sldId="257"/>
            <ac:spMk id="12" creationId="{6A4691B2-971F-49A3-5468-F25519D95207}"/>
          </ac:spMkLst>
        </pc:spChg>
        <pc:spChg chg="mod">
          <ac:chgData name="Zara Pazouki" userId="968db6691171f5fc" providerId="LiveId" clId="{90FA1AB2-AEAA-40D5-9FE2-96261BAA058B}" dt="2024-10-20T15:06:43.122" v="154"/>
          <ac:spMkLst>
            <pc:docMk/>
            <pc:sldMk cId="0" sldId="257"/>
            <ac:spMk id="13" creationId="{1395A324-EE1F-AFCE-CAFA-1BFC635D9063}"/>
          </ac:spMkLst>
        </pc:spChg>
        <pc:spChg chg="mod">
          <ac:chgData name="Zara Pazouki" userId="968db6691171f5fc" providerId="LiveId" clId="{90FA1AB2-AEAA-40D5-9FE2-96261BAA058B}" dt="2024-10-20T15:06:43.122" v="154"/>
          <ac:spMkLst>
            <pc:docMk/>
            <pc:sldMk cId="0" sldId="257"/>
            <ac:spMk id="14" creationId="{4052A24C-78D8-BC98-5973-632BA9EF1E61}"/>
          </ac:spMkLst>
        </pc:spChg>
        <pc:spChg chg="mod">
          <ac:chgData name="Zara Pazouki" userId="968db6691171f5fc" providerId="LiveId" clId="{90FA1AB2-AEAA-40D5-9FE2-96261BAA058B}" dt="2024-10-20T15:06:43.122" v="154"/>
          <ac:spMkLst>
            <pc:docMk/>
            <pc:sldMk cId="0" sldId="257"/>
            <ac:spMk id="15" creationId="{D7CCDB63-90A1-4BA1-79DA-5CAB1C91CB6A}"/>
          </ac:spMkLst>
        </pc:spChg>
        <pc:spChg chg="mod">
          <ac:chgData name="Zara Pazouki" userId="968db6691171f5fc" providerId="LiveId" clId="{90FA1AB2-AEAA-40D5-9FE2-96261BAA058B}" dt="2024-10-20T15:06:43.122" v="154"/>
          <ac:spMkLst>
            <pc:docMk/>
            <pc:sldMk cId="0" sldId="257"/>
            <ac:spMk id="16" creationId="{6764AB11-4285-3F8C-3468-E2E4DB54A47A}"/>
          </ac:spMkLst>
        </pc:spChg>
        <pc:spChg chg="mod">
          <ac:chgData name="Zara Pazouki" userId="968db6691171f5fc" providerId="LiveId" clId="{90FA1AB2-AEAA-40D5-9FE2-96261BAA058B}" dt="2024-10-20T15:06:43.122" v="154"/>
          <ac:spMkLst>
            <pc:docMk/>
            <pc:sldMk cId="0" sldId="257"/>
            <ac:spMk id="17" creationId="{484DE90A-8E14-9CD6-E8B2-FB2DD919CF8B}"/>
          </ac:spMkLst>
        </pc:spChg>
        <pc:spChg chg="mod">
          <ac:chgData name="Zara Pazouki" userId="968db6691171f5fc" providerId="LiveId" clId="{90FA1AB2-AEAA-40D5-9FE2-96261BAA058B}" dt="2024-10-20T15:06:43.122" v="154"/>
          <ac:spMkLst>
            <pc:docMk/>
            <pc:sldMk cId="0" sldId="257"/>
            <ac:spMk id="19" creationId="{DED279FB-8F12-CCD8-7BF0-E12178E0343C}"/>
          </ac:spMkLst>
        </pc:spChg>
        <pc:spChg chg="mod">
          <ac:chgData name="Zara Pazouki" userId="968db6691171f5fc" providerId="LiveId" clId="{90FA1AB2-AEAA-40D5-9FE2-96261BAA058B}" dt="2024-10-20T15:06:43.122" v="154"/>
          <ac:spMkLst>
            <pc:docMk/>
            <pc:sldMk cId="0" sldId="257"/>
            <ac:spMk id="20" creationId="{05F54630-6968-22B4-0540-B1DEDB8749BE}"/>
          </ac:spMkLst>
        </pc:spChg>
        <pc:spChg chg="mod">
          <ac:chgData name="Zara Pazouki" userId="968db6691171f5fc" providerId="LiveId" clId="{90FA1AB2-AEAA-40D5-9FE2-96261BAA058B}" dt="2024-10-20T15:06:43.122" v="154"/>
          <ac:spMkLst>
            <pc:docMk/>
            <pc:sldMk cId="0" sldId="257"/>
            <ac:spMk id="21" creationId="{08A34F09-42F7-DDE1-4EBB-5530152645E1}"/>
          </ac:spMkLst>
        </pc:spChg>
        <pc:spChg chg="mod">
          <ac:chgData name="Zara Pazouki" userId="968db6691171f5fc" providerId="LiveId" clId="{90FA1AB2-AEAA-40D5-9FE2-96261BAA058B}" dt="2024-10-20T15:06:43.122" v="154"/>
          <ac:spMkLst>
            <pc:docMk/>
            <pc:sldMk cId="0" sldId="257"/>
            <ac:spMk id="22" creationId="{A16A6387-7E92-42F4-A3E3-2B29E007B7B4}"/>
          </ac:spMkLst>
        </pc:spChg>
        <pc:spChg chg="mod">
          <ac:chgData name="Zara Pazouki" userId="968db6691171f5fc" providerId="LiveId" clId="{90FA1AB2-AEAA-40D5-9FE2-96261BAA058B}" dt="2024-10-20T15:06:43.122" v="154"/>
          <ac:spMkLst>
            <pc:docMk/>
            <pc:sldMk cId="0" sldId="257"/>
            <ac:spMk id="23" creationId="{688635B2-ADD3-6909-F41B-9BECAF9C6AF3}"/>
          </ac:spMkLst>
        </pc:spChg>
        <pc:spChg chg="mod">
          <ac:chgData name="Zara Pazouki" userId="968db6691171f5fc" providerId="LiveId" clId="{90FA1AB2-AEAA-40D5-9FE2-96261BAA058B}" dt="2024-10-20T15:06:43.122" v="154"/>
          <ac:spMkLst>
            <pc:docMk/>
            <pc:sldMk cId="0" sldId="257"/>
            <ac:spMk id="24" creationId="{A1E59386-3B9B-7070-1836-91725DDBA6B3}"/>
          </ac:spMkLst>
        </pc:spChg>
        <pc:spChg chg="mod">
          <ac:chgData name="Zara Pazouki" userId="968db6691171f5fc" providerId="LiveId" clId="{90FA1AB2-AEAA-40D5-9FE2-96261BAA058B}" dt="2024-10-20T15:06:43.122" v="154"/>
          <ac:spMkLst>
            <pc:docMk/>
            <pc:sldMk cId="0" sldId="257"/>
            <ac:spMk id="25" creationId="{770E979D-7AE8-1A4C-5A30-6351DA06579D}"/>
          </ac:spMkLst>
        </pc:spChg>
        <pc:spChg chg="mod">
          <ac:chgData name="Zara Pazouki" userId="968db6691171f5fc" providerId="LiveId" clId="{90FA1AB2-AEAA-40D5-9FE2-96261BAA058B}" dt="2024-10-20T15:06:43.122" v="154"/>
          <ac:spMkLst>
            <pc:docMk/>
            <pc:sldMk cId="0" sldId="257"/>
            <ac:spMk id="26" creationId="{F6053D6C-F76B-26AB-FBAA-C3A1079E1A49}"/>
          </ac:spMkLst>
        </pc:spChg>
        <pc:spChg chg="mod">
          <ac:chgData name="Zara Pazouki" userId="968db6691171f5fc" providerId="LiveId" clId="{90FA1AB2-AEAA-40D5-9FE2-96261BAA058B}" dt="2024-10-20T15:06:43.122" v="154"/>
          <ac:spMkLst>
            <pc:docMk/>
            <pc:sldMk cId="0" sldId="257"/>
            <ac:spMk id="27" creationId="{F6FC6F0E-4738-4042-2BD8-87A10D887DBF}"/>
          </ac:spMkLst>
        </pc:spChg>
        <pc:spChg chg="mod">
          <ac:chgData name="Zara Pazouki" userId="968db6691171f5fc" providerId="LiveId" clId="{90FA1AB2-AEAA-40D5-9FE2-96261BAA058B}" dt="2024-10-20T15:06:43.122" v="154"/>
          <ac:spMkLst>
            <pc:docMk/>
            <pc:sldMk cId="0" sldId="257"/>
            <ac:spMk id="28" creationId="{88FE364F-F704-2C66-ABD3-6B385CA7215E}"/>
          </ac:spMkLst>
        </pc:spChg>
        <pc:spChg chg="mod">
          <ac:chgData name="Zara Pazouki" userId="968db6691171f5fc" providerId="LiveId" clId="{90FA1AB2-AEAA-40D5-9FE2-96261BAA058B}" dt="2024-10-20T15:06:43.122" v="154"/>
          <ac:spMkLst>
            <pc:docMk/>
            <pc:sldMk cId="0" sldId="257"/>
            <ac:spMk id="29" creationId="{9A8A669A-DB6C-D18F-14E2-893CD2133359}"/>
          </ac:spMkLst>
        </pc:spChg>
        <pc:spChg chg="mod">
          <ac:chgData name="Zara Pazouki" userId="968db6691171f5fc" providerId="LiveId" clId="{90FA1AB2-AEAA-40D5-9FE2-96261BAA058B}" dt="2024-10-20T15:06:43.122" v="154"/>
          <ac:spMkLst>
            <pc:docMk/>
            <pc:sldMk cId="0" sldId="257"/>
            <ac:spMk id="30" creationId="{002E9157-ECA1-8C66-389C-B116E1FE7931}"/>
          </ac:spMkLst>
        </pc:spChg>
        <pc:spChg chg="mod">
          <ac:chgData name="Zara Pazouki" userId="968db6691171f5fc" providerId="LiveId" clId="{90FA1AB2-AEAA-40D5-9FE2-96261BAA058B}" dt="2024-10-20T15:06:43.122" v="154"/>
          <ac:spMkLst>
            <pc:docMk/>
            <pc:sldMk cId="0" sldId="257"/>
            <ac:spMk id="31" creationId="{9AD60129-F777-28CE-DF55-A3491DA32EAF}"/>
          </ac:spMkLst>
        </pc:spChg>
        <pc:spChg chg="mod">
          <ac:chgData name="Zara Pazouki" userId="968db6691171f5fc" providerId="LiveId" clId="{90FA1AB2-AEAA-40D5-9FE2-96261BAA058B}" dt="2024-10-20T15:06:43.122" v="154"/>
          <ac:spMkLst>
            <pc:docMk/>
            <pc:sldMk cId="0" sldId="257"/>
            <ac:spMk id="32" creationId="{CE665CEF-5181-BAF4-23F3-30C470122DB5}"/>
          </ac:spMkLst>
        </pc:spChg>
        <pc:spChg chg="mod">
          <ac:chgData name="Zara Pazouki" userId="968db6691171f5fc" providerId="LiveId" clId="{90FA1AB2-AEAA-40D5-9FE2-96261BAA058B}" dt="2024-10-20T15:06:43.122" v="154"/>
          <ac:spMkLst>
            <pc:docMk/>
            <pc:sldMk cId="0" sldId="257"/>
            <ac:spMk id="33" creationId="{2726CD53-CB45-FFAA-8F80-847B3EB3F33F}"/>
          </ac:spMkLst>
        </pc:spChg>
        <pc:spChg chg="mod">
          <ac:chgData name="Zara Pazouki" userId="968db6691171f5fc" providerId="LiveId" clId="{90FA1AB2-AEAA-40D5-9FE2-96261BAA058B}" dt="2024-10-20T15:06:43.122" v="154"/>
          <ac:spMkLst>
            <pc:docMk/>
            <pc:sldMk cId="0" sldId="257"/>
            <ac:spMk id="34" creationId="{25504FD1-5662-CF8A-9DDD-6C6CF91550E6}"/>
          </ac:spMkLst>
        </pc:spChg>
        <pc:spChg chg="mod">
          <ac:chgData name="Zara Pazouki" userId="968db6691171f5fc" providerId="LiveId" clId="{90FA1AB2-AEAA-40D5-9FE2-96261BAA058B}" dt="2024-10-20T15:06:43.122" v="154"/>
          <ac:spMkLst>
            <pc:docMk/>
            <pc:sldMk cId="0" sldId="257"/>
            <ac:spMk id="35" creationId="{0D18DECE-8E46-1C91-AB03-B255CF802428}"/>
          </ac:spMkLst>
        </pc:spChg>
        <pc:spChg chg="mod">
          <ac:chgData name="Zara Pazouki" userId="968db6691171f5fc" providerId="LiveId" clId="{90FA1AB2-AEAA-40D5-9FE2-96261BAA058B}" dt="2024-10-20T15:06:43.122" v="154"/>
          <ac:spMkLst>
            <pc:docMk/>
            <pc:sldMk cId="0" sldId="257"/>
            <ac:spMk id="36" creationId="{13C93082-12B2-6400-2BA4-A064829670D9}"/>
          </ac:spMkLst>
        </pc:spChg>
        <pc:spChg chg="mod">
          <ac:chgData name="Zara Pazouki" userId="968db6691171f5fc" providerId="LiveId" clId="{90FA1AB2-AEAA-40D5-9FE2-96261BAA058B}" dt="2024-10-20T15:06:43.122" v="154"/>
          <ac:spMkLst>
            <pc:docMk/>
            <pc:sldMk cId="0" sldId="257"/>
            <ac:spMk id="37" creationId="{5CF1406C-B4E2-6C4A-53A6-7260D0B49FB0}"/>
          </ac:spMkLst>
        </pc:spChg>
        <pc:spChg chg="mod">
          <ac:chgData name="Zara Pazouki" userId="968db6691171f5fc" providerId="LiveId" clId="{90FA1AB2-AEAA-40D5-9FE2-96261BAA058B}" dt="2024-10-20T15:06:43.122" v="154"/>
          <ac:spMkLst>
            <pc:docMk/>
            <pc:sldMk cId="0" sldId="257"/>
            <ac:spMk id="38" creationId="{938EFE5F-76B8-715D-B96B-154D75DD0BED}"/>
          </ac:spMkLst>
        </pc:spChg>
        <pc:spChg chg="mod">
          <ac:chgData name="Zara Pazouki" userId="968db6691171f5fc" providerId="LiveId" clId="{90FA1AB2-AEAA-40D5-9FE2-96261BAA058B}" dt="2024-10-20T15:06:43.122" v="154"/>
          <ac:spMkLst>
            <pc:docMk/>
            <pc:sldMk cId="0" sldId="257"/>
            <ac:spMk id="39" creationId="{3575521D-D0AC-445D-E55C-5F6AE009AF03}"/>
          </ac:spMkLst>
        </pc:spChg>
        <pc:spChg chg="mod">
          <ac:chgData name="Zara Pazouki" userId="968db6691171f5fc" providerId="LiveId" clId="{90FA1AB2-AEAA-40D5-9FE2-96261BAA058B}" dt="2024-10-20T15:06:43.122" v="154"/>
          <ac:spMkLst>
            <pc:docMk/>
            <pc:sldMk cId="0" sldId="257"/>
            <ac:spMk id="40" creationId="{4D414FFD-841C-A403-8428-34D3A241AC1C}"/>
          </ac:spMkLst>
        </pc:spChg>
        <pc:spChg chg="mod">
          <ac:chgData name="Zara Pazouki" userId="968db6691171f5fc" providerId="LiveId" clId="{90FA1AB2-AEAA-40D5-9FE2-96261BAA058B}" dt="2024-10-20T15:06:43.122" v="154"/>
          <ac:spMkLst>
            <pc:docMk/>
            <pc:sldMk cId="0" sldId="257"/>
            <ac:spMk id="41" creationId="{07F2BC5B-286F-A729-E8EE-0F04880421C1}"/>
          </ac:spMkLst>
        </pc:spChg>
        <pc:spChg chg="mod">
          <ac:chgData name="Zara Pazouki" userId="968db6691171f5fc" providerId="LiveId" clId="{90FA1AB2-AEAA-40D5-9FE2-96261BAA058B}" dt="2024-10-20T15:06:43.122" v="154"/>
          <ac:spMkLst>
            <pc:docMk/>
            <pc:sldMk cId="0" sldId="257"/>
            <ac:spMk id="42" creationId="{1C4D20E6-237D-B3DE-6A9E-3139313684C6}"/>
          </ac:spMkLst>
        </pc:spChg>
        <pc:spChg chg="mod">
          <ac:chgData name="Zara Pazouki" userId="968db6691171f5fc" providerId="LiveId" clId="{90FA1AB2-AEAA-40D5-9FE2-96261BAA058B}" dt="2024-10-20T15:06:43.122" v="154"/>
          <ac:spMkLst>
            <pc:docMk/>
            <pc:sldMk cId="0" sldId="257"/>
            <ac:spMk id="43" creationId="{F887B3C2-FDB3-30FE-973A-57D988E7E9F5}"/>
          </ac:spMkLst>
        </pc:spChg>
        <pc:spChg chg="mod">
          <ac:chgData name="Zara Pazouki" userId="968db6691171f5fc" providerId="LiveId" clId="{90FA1AB2-AEAA-40D5-9FE2-96261BAA058B}" dt="2024-10-20T15:06:43.122" v="154"/>
          <ac:spMkLst>
            <pc:docMk/>
            <pc:sldMk cId="0" sldId="257"/>
            <ac:spMk id="44" creationId="{E71BDF3B-3CE8-DBDD-0732-470C8776782E}"/>
          </ac:spMkLst>
        </pc:spChg>
        <pc:spChg chg="mod">
          <ac:chgData name="Zara Pazouki" userId="968db6691171f5fc" providerId="LiveId" clId="{90FA1AB2-AEAA-40D5-9FE2-96261BAA058B}" dt="2024-10-20T15:06:43.122" v="154"/>
          <ac:spMkLst>
            <pc:docMk/>
            <pc:sldMk cId="0" sldId="257"/>
            <ac:spMk id="45" creationId="{BF76FD85-DC83-1867-9702-D577EAD3A506}"/>
          </ac:spMkLst>
        </pc:spChg>
        <pc:spChg chg="mod">
          <ac:chgData name="Zara Pazouki" userId="968db6691171f5fc" providerId="LiveId" clId="{90FA1AB2-AEAA-40D5-9FE2-96261BAA058B}" dt="2024-10-20T15:06:43.122" v="154"/>
          <ac:spMkLst>
            <pc:docMk/>
            <pc:sldMk cId="0" sldId="257"/>
            <ac:spMk id="46" creationId="{087C5AFB-E6B8-964D-3DC9-C8B800333615}"/>
          </ac:spMkLst>
        </pc:spChg>
        <pc:spChg chg="mod">
          <ac:chgData name="Zara Pazouki" userId="968db6691171f5fc" providerId="LiveId" clId="{90FA1AB2-AEAA-40D5-9FE2-96261BAA058B}" dt="2024-10-20T15:06:43.122" v="154"/>
          <ac:spMkLst>
            <pc:docMk/>
            <pc:sldMk cId="0" sldId="257"/>
            <ac:spMk id="47" creationId="{28DC1604-0DF8-9EED-BA61-CAB48F748A8A}"/>
          </ac:spMkLst>
        </pc:spChg>
        <pc:spChg chg="mod">
          <ac:chgData name="Zara Pazouki" userId="968db6691171f5fc" providerId="LiveId" clId="{90FA1AB2-AEAA-40D5-9FE2-96261BAA058B}" dt="2024-10-20T15:06:43.122" v="154"/>
          <ac:spMkLst>
            <pc:docMk/>
            <pc:sldMk cId="0" sldId="257"/>
            <ac:spMk id="48" creationId="{DAB586F0-D1B9-8C52-ECB6-98203A3A9F3F}"/>
          </ac:spMkLst>
        </pc:spChg>
        <pc:spChg chg="mod">
          <ac:chgData name="Zara Pazouki" userId="968db6691171f5fc" providerId="LiveId" clId="{90FA1AB2-AEAA-40D5-9FE2-96261BAA058B}" dt="2024-10-20T15:06:43.122" v="154"/>
          <ac:spMkLst>
            <pc:docMk/>
            <pc:sldMk cId="0" sldId="257"/>
            <ac:spMk id="49" creationId="{FBC6DB5E-339B-D8B7-6524-97DDB077A632}"/>
          </ac:spMkLst>
        </pc:spChg>
        <pc:spChg chg="mod">
          <ac:chgData name="Zara Pazouki" userId="968db6691171f5fc" providerId="LiveId" clId="{90FA1AB2-AEAA-40D5-9FE2-96261BAA058B}" dt="2024-10-20T15:06:43.122" v="154"/>
          <ac:spMkLst>
            <pc:docMk/>
            <pc:sldMk cId="0" sldId="257"/>
            <ac:spMk id="50" creationId="{51EEA2E4-CE89-18F1-DC69-5015062DB362}"/>
          </ac:spMkLst>
        </pc:spChg>
        <pc:spChg chg="mod">
          <ac:chgData name="Zara Pazouki" userId="968db6691171f5fc" providerId="LiveId" clId="{90FA1AB2-AEAA-40D5-9FE2-96261BAA058B}" dt="2024-10-20T15:06:43.122" v="154"/>
          <ac:spMkLst>
            <pc:docMk/>
            <pc:sldMk cId="0" sldId="257"/>
            <ac:spMk id="51" creationId="{0DF18808-7EB6-A3EA-9A4A-511500D2D609}"/>
          </ac:spMkLst>
        </pc:spChg>
        <pc:spChg chg="mod">
          <ac:chgData name="Zara Pazouki" userId="968db6691171f5fc" providerId="LiveId" clId="{90FA1AB2-AEAA-40D5-9FE2-96261BAA058B}" dt="2024-10-20T15:06:43.122" v="154"/>
          <ac:spMkLst>
            <pc:docMk/>
            <pc:sldMk cId="0" sldId="257"/>
            <ac:spMk id="52" creationId="{03936A5A-5151-F5A5-668A-EB0C4D4124C2}"/>
          </ac:spMkLst>
        </pc:spChg>
        <pc:spChg chg="mod">
          <ac:chgData name="Zara Pazouki" userId="968db6691171f5fc" providerId="LiveId" clId="{90FA1AB2-AEAA-40D5-9FE2-96261BAA058B}" dt="2024-10-20T15:06:43.122" v="154"/>
          <ac:spMkLst>
            <pc:docMk/>
            <pc:sldMk cId="0" sldId="257"/>
            <ac:spMk id="53" creationId="{4FD291AF-BB7B-A5E0-FD7A-226E5A3A4EDF}"/>
          </ac:spMkLst>
        </pc:spChg>
        <pc:spChg chg="mod">
          <ac:chgData name="Zara Pazouki" userId="968db6691171f5fc" providerId="LiveId" clId="{90FA1AB2-AEAA-40D5-9FE2-96261BAA058B}" dt="2024-10-20T15:06:43.122" v="154"/>
          <ac:spMkLst>
            <pc:docMk/>
            <pc:sldMk cId="0" sldId="257"/>
            <ac:spMk id="54" creationId="{A56D7017-9E35-380C-E727-4C2C39B9620E}"/>
          </ac:spMkLst>
        </pc:spChg>
        <pc:spChg chg="mod">
          <ac:chgData name="Zara Pazouki" userId="968db6691171f5fc" providerId="LiveId" clId="{90FA1AB2-AEAA-40D5-9FE2-96261BAA058B}" dt="2024-10-20T15:06:43.122" v="154"/>
          <ac:spMkLst>
            <pc:docMk/>
            <pc:sldMk cId="0" sldId="257"/>
            <ac:spMk id="55" creationId="{900A6656-7A18-5704-B363-3B9960B32505}"/>
          </ac:spMkLst>
        </pc:spChg>
        <pc:spChg chg="mod">
          <ac:chgData name="Zara Pazouki" userId="968db6691171f5fc" providerId="LiveId" clId="{90FA1AB2-AEAA-40D5-9FE2-96261BAA058B}" dt="2024-10-20T15:06:43.122" v="154"/>
          <ac:spMkLst>
            <pc:docMk/>
            <pc:sldMk cId="0" sldId="257"/>
            <ac:spMk id="56" creationId="{80FF7C6C-4410-B67B-B5BE-AE0356DB8B06}"/>
          </ac:spMkLst>
        </pc:spChg>
        <pc:spChg chg="mod">
          <ac:chgData name="Zara Pazouki" userId="968db6691171f5fc" providerId="LiveId" clId="{90FA1AB2-AEAA-40D5-9FE2-96261BAA058B}" dt="2024-10-20T15:06:43.122" v="154"/>
          <ac:spMkLst>
            <pc:docMk/>
            <pc:sldMk cId="0" sldId="257"/>
            <ac:spMk id="57" creationId="{07FABA6C-CCC1-36AB-8C8B-C0D055A74D29}"/>
          </ac:spMkLst>
        </pc:spChg>
        <pc:spChg chg="mod">
          <ac:chgData name="Zara Pazouki" userId="968db6691171f5fc" providerId="LiveId" clId="{90FA1AB2-AEAA-40D5-9FE2-96261BAA058B}" dt="2024-10-20T15:06:43.122" v="154"/>
          <ac:spMkLst>
            <pc:docMk/>
            <pc:sldMk cId="0" sldId="257"/>
            <ac:spMk id="58" creationId="{7046F9DD-86BA-8C16-0EE6-EA70FE0BBE18}"/>
          </ac:spMkLst>
        </pc:spChg>
        <pc:spChg chg="mod">
          <ac:chgData name="Zara Pazouki" userId="968db6691171f5fc" providerId="LiveId" clId="{90FA1AB2-AEAA-40D5-9FE2-96261BAA058B}" dt="2024-10-20T15:06:43.122" v="154"/>
          <ac:spMkLst>
            <pc:docMk/>
            <pc:sldMk cId="0" sldId="257"/>
            <ac:spMk id="59" creationId="{2E6DF343-962D-B281-A424-E962ED1992A7}"/>
          </ac:spMkLst>
        </pc:spChg>
        <pc:spChg chg="mod">
          <ac:chgData name="Zara Pazouki" userId="968db6691171f5fc" providerId="LiveId" clId="{90FA1AB2-AEAA-40D5-9FE2-96261BAA058B}" dt="2024-10-20T15:06:43.122" v="154"/>
          <ac:spMkLst>
            <pc:docMk/>
            <pc:sldMk cId="0" sldId="257"/>
            <ac:spMk id="60" creationId="{C9C4134C-D8FE-1059-4E6A-05A30B0D921B}"/>
          </ac:spMkLst>
        </pc:spChg>
        <pc:spChg chg="mod">
          <ac:chgData name="Zara Pazouki" userId="968db6691171f5fc" providerId="LiveId" clId="{90FA1AB2-AEAA-40D5-9FE2-96261BAA058B}" dt="2024-10-20T15:06:43.122" v="154"/>
          <ac:spMkLst>
            <pc:docMk/>
            <pc:sldMk cId="0" sldId="257"/>
            <ac:spMk id="61" creationId="{E9EFA7F4-BAD4-39DC-5B60-40639FA9D2A8}"/>
          </ac:spMkLst>
        </pc:spChg>
        <pc:spChg chg="mod">
          <ac:chgData name="Zara Pazouki" userId="968db6691171f5fc" providerId="LiveId" clId="{90FA1AB2-AEAA-40D5-9FE2-96261BAA058B}" dt="2024-10-20T15:06:43.122" v="154"/>
          <ac:spMkLst>
            <pc:docMk/>
            <pc:sldMk cId="0" sldId="257"/>
            <ac:spMk id="62" creationId="{D9175049-6409-B1D2-76AE-D05C559EDCD4}"/>
          </ac:spMkLst>
        </pc:spChg>
        <pc:spChg chg="mod">
          <ac:chgData name="Zara Pazouki" userId="968db6691171f5fc" providerId="LiveId" clId="{90FA1AB2-AEAA-40D5-9FE2-96261BAA058B}" dt="2024-10-20T15:06:43.122" v="154"/>
          <ac:spMkLst>
            <pc:docMk/>
            <pc:sldMk cId="0" sldId="257"/>
            <ac:spMk id="63" creationId="{A39E5425-9080-F6CE-0DD8-CF6D4D5C55AB}"/>
          </ac:spMkLst>
        </pc:spChg>
        <pc:spChg chg="mod">
          <ac:chgData name="Zara Pazouki" userId="968db6691171f5fc" providerId="LiveId" clId="{90FA1AB2-AEAA-40D5-9FE2-96261BAA058B}" dt="2024-10-20T15:06:43.122" v="154"/>
          <ac:spMkLst>
            <pc:docMk/>
            <pc:sldMk cId="0" sldId="257"/>
            <ac:spMk id="384" creationId="{711B1440-75C2-76DC-AC57-48BE21B0F48B}"/>
          </ac:spMkLst>
        </pc:spChg>
        <pc:spChg chg="mod">
          <ac:chgData name="Zara Pazouki" userId="968db6691171f5fc" providerId="LiveId" clId="{90FA1AB2-AEAA-40D5-9FE2-96261BAA058B}" dt="2024-10-20T15:06:43.122" v="154"/>
          <ac:spMkLst>
            <pc:docMk/>
            <pc:sldMk cId="0" sldId="257"/>
            <ac:spMk id="385" creationId="{F19EE1F7-124A-D6DD-1907-068139C561A8}"/>
          </ac:spMkLst>
        </pc:spChg>
        <pc:spChg chg="mod">
          <ac:chgData name="Zara Pazouki" userId="968db6691171f5fc" providerId="LiveId" clId="{90FA1AB2-AEAA-40D5-9FE2-96261BAA058B}" dt="2024-10-20T15:06:43.122" v="154"/>
          <ac:spMkLst>
            <pc:docMk/>
            <pc:sldMk cId="0" sldId="257"/>
            <ac:spMk id="386" creationId="{6B15A173-CE19-9B44-CC3B-3B9D95451F0A}"/>
          </ac:spMkLst>
        </pc:spChg>
        <pc:spChg chg="mod">
          <ac:chgData name="Zara Pazouki" userId="968db6691171f5fc" providerId="LiveId" clId="{90FA1AB2-AEAA-40D5-9FE2-96261BAA058B}" dt="2024-10-20T15:06:43.122" v="154"/>
          <ac:spMkLst>
            <pc:docMk/>
            <pc:sldMk cId="0" sldId="257"/>
            <ac:spMk id="387" creationId="{0EA71E15-99D5-D3D8-283B-1728A4B10C3D}"/>
          </ac:spMkLst>
        </pc:spChg>
        <pc:spChg chg="mod">
          <ac:chgData name="Zara Pazouki" userId="968db6691171f5fc" providerId="LiveId" clId="{90FA1AB2-AEAA-40D5-9FE2-96261BAA058B}" dt="2024-10-20T15:06:43.122" v="154"/>
          <ac:spMkLst>
            <pc:docMk/>
            <pc:sldMk cId="0" sldId="257"/>
            <ac:spMk id="388" creationId="{0BC23DAE-9DF6-1F58-E7C3-568363FA7514}"/>
          </ac:spMkLst>
        </pc:spChg>
        <pc:spChg chg="mod">
          <ac:chgData name="Zara Pazouki" userId="968db6691171f5fc" providerId="LiveId" clId="{90FA1AB2-AEAA-40D5-9FE2-96261BAA058B}" dt="2024-10-20T15:06:43.122" v="154"/>
          <ac:spMkLst>
            <pc:docMk/>
            <pc:sldMk cId="0" sldId="257"/>
            <ac:spMk id="389" creationId="{E3210436-77A4-7CD5-5AA9-D8934720AE4A}"/>
          </ac:spMkLst>
        </pc:spChg>
        <pc:spChg chg="mod">
          <ac:chgData name="Zara Pazouki" userId="968db6691171f5fc" providerId="LiveId" clId="{90FA1AB2-AEAA-40D5-9FE2-96261BAA058B}" dt="2024-10-20T15:06:43.122" v="154"/>
          <ac:spMkLst>
            <pc:docMk/>
            <pc:sldMk cId="0" sldId="257"/>
            <ac:spMk id="390" creationId="{60E95A5F-B59D-A098-B4D2-A25190941003}"/>
          </ac:spMkLst>
        </pc:spChg>
        <pc:spChg chg="mod">
          <ac:chgData name="Zara Pazouki" userId="968db6691171f5fc" providerId="LiveId" clId="{90FA1AB2-AEAA-40D5-9FE2-96261BAA058B}" dt="2024-10-20T15:06:43.122" v="154"/>
          <ac:spMkLst>
            <pc:docMk/>
            <pc:sldMk cId="0" sldId="257"/>
            <ac:spMk id="391" creationId="{01E39B8F-B0A1-6805-B7E4-FD83FBBEB312}"/>
          </ac:spMkLst>
        </pc:spChg>
        <pc:spChg chg="mod">
          <ac:chgData name="Zara Pazouki" userId="968db6691171f5fc" providerId="LiveId" clId="{90FA1AB2-AEAA-40D5-9FE2-96261BAA058B}" dt="2024-10-20T15:06:43.122" v="154"/>
          <ac:spMkLst>
            <pc:docMk/>
            <pc:sldMk cId="0" sldId="257"/>
            <ac:spMk id="392" creationId="{5E341C7F-6DE7-59F4-003C-520AAFBEF6DE}"/>
          </ac:spMkLst>
        </pc:spChg>
        <pc:spChg chg="add del mod">
          <ac:chgData name="Zara Pazouki" userId="968db6691171f5fc" providerId="LiveId" clId="{90FA1AB2-AEAA-40D5-9FE2-96261BAA058B}" dt="2024-10-20T15:10:35.280" v="402" actId="478"/>
          <ac:spMkLst>
            <pc:docMk/>
            <pc:sldMk cId="0" sldId="257"/>
            <ac:spMk id="394" creationId="{21E9007A-C63A-DE7D-5FC5-05B98442CA5D}"/>
          </ac:spMkLst>
        </pc:spChg>
        <pc:spChg chg="add del mod">
          <ac:chgData name="Zara Pazouki" userId="968db6691171f5fc" providerId="LiveId" clId="{90FA1AB2-AEAA-40D5-9FE2-96261BAA058B}" dt="2024-10-20T15:09:48.578" v="390"/>
          <ac:spMkLst>
            <pc:docMk/>
            <pc:sldMk cId="0" sldId="257"/>
            <ac:spMk id="395" creationId="{00F4506D-0877-3BE4-A24E-9222F61E4DFC}"/>
          </ac:spMkLst>
        </pc:spChg>
        <pc:spChg chg="add del mod">
          <ac:chgData name="Zara Pazouki" userId="968db6691171f5fc" providerId="LiveId" clId="{90FA1AB2-AEAA-40D5-9FE2-96261BAA058B}" dt="2024-10-20T22:09:40.233" v="2136"/>
          <ac:spMkLst>
            <pc:docMk/>
            <pc:sldMk cId="0" sldId="257"/>
            <ac:spMk id="396" creationId="{BB7817AD-6E9E-55E5-5B66-C0B49E8AA6D5}"/>
          </ac:spMkLst>
        </pc:spChg>
        <pc:spChg chg="add del mod">
          <ac:chgData name="Zara Pazouki" userId="968db6691171f5fc" providerId="LiveId" clId="{90FA1AB2-AEAA-40D5-9FE2-96261BAA058B}" dt="2024-10-20T15:10:39.138" v="404" actId="478"/>
          <ac:spMkLst>
            <pc:docMk/>
            <pc:sldMk cId="0" sldId="257"/>
            <ac:spMk id="398" creationId="{DE3DF3FD-9D39-0AFE-017A-E0E01B5ABB10}"/>
          </ac:spMkLst>
        </pc:spChg>
        <pc:spChg chg="add mod">
          <ac:chgData name="Zara Pazouki" userId="968db6691171f5fc" providerId="LiveId" clId="{90FA1AB2-AEAA-40D5-9FE2-96261BAA058B}" dt="2024-10-20T22:10:21.364" v="2182" actId="14100"/>
          <ac:spMkLst>
            <pc:docMk/>
            <pc:sldMk cId="0" sldId="257"/>
            <ac:spMk id="400" creationId="{300D1B60-2235-C299-0B89-C951C07E60B3}"/>
          </ac:spMkLst>
        </pc:spChg>
        <pc:spChg chg="add mod">
          <ac:chgData name="Zara Pazouki" userId="968db6691171f5fc" providerId="LiveId" clId="{90FA1AB2-AEAA-40D5-9FE2-96261BAA058B}" dt="2024-10-20T21:34:04.048" v="1333" actId="1076"/>
          <ac:spMkLst>
            <pc:docMk/>
            <pc:sldMk cId="0" sldId="257"/>
            <ac:spMk id="402" creationId="{300E90EB-66CC-443E-A342-4138793187CD}"/>
          </ac:spMkLst>
        </pc:spChg>
        <pc:spChg chg="del mod">
          <ac:chgData name="Zara Pazouki" userId="968db6691171f5fc" providerId="LiveId" clId="{90FA1AB2-AEAA-40D5-9FE2-96261BAA058B}" dt="2024-10-20T15:10:37.431" v="403" actId="478"/>
          <ac:spMkLst>
            <pc:docMk/>
            <pc:sldMk cId="0" sldId="257"/>
            <ac:spMk id="417" creationId="{00000000-0000-0000-0000-000000000000}"/>
          </ac:spMkLst>
        </pc:spChg>
        <pc:grpChg chg="add del mod">
          <ac:chgData name="Zara Pazouki" userId="968db6691171f5fc" providerId="LiveId" clId="{90FA1AB2-AEAA-40D5-9FE2-96261BAA058B}" dt="2024-10-20T15:36:40.595" v="474" actId="478"/>
          <ac:grpSpMkLst>
            <pc:docMk/>
            <pc:sldMk cId="0" sldId="257"/>
            <ac:grpSpMk id="2" creationId="{A3492225-D510-4677-2108-8A3899117023}"/>
          </ac:grpSpMkLst>
        </pc:grpChg>
        <pc:grpChg chg="mod">
          <ac:chgData name="Zara Pazouki" userId="968db6691171f5fc" providerId="LiveId" clId="{90FA1AB2-AEAA-40D5-9FE2-96261BAA058B}" dt="2024-10-20T15:06:43.122" v="154"/>
          <ac:grpSpMkLst>
            <pc:docMk/>
            <pc:sldMk cId="0" sldId="257"/>
            <ac:grpSpMk id="18" creationId="{405D57B9-27A3-5190-F063-B4430EAD65C7}"/>
          </ac:grpSpMkLst>
        </pc:grpChg>
        <pc:picChg chg="add mod ord">
          <ac:chgData name="Zara Pazouki" userId="968db6691171f5fc" providerId="LiveId" clId="{90FA1AB2-AEAA-40D5-9FE2-96261BAA058B}" dt="2024-10-20T22:11:47.567" v="2227" actId="1076"/>
          <ac:picMkLst>
            <pc:docMk/>
            <pc:sldMk cId="0" sldId="257"/>
            <ac:picMk id="403" creationId="{042A4AA6-8A9D-7D68-0A23-B37A536F01A4}"/>
          </ac:picMkLst>
        </pc:picChg>
        <pc:picChg chg="add del mod">
          <ac:chgData name="Zara Pazouki" userId="968db6691171f5fc" providerId="LiveId" clId="{90FA1AB2-AEAA-40D5-9FE2-96261BAA058B}" dt="2024-10-20T21:36:31.826" v="1362" actId="478"/>
          <ac:picMkLst>
            <pc:docMk/>
            <pc:sldMk cId="0" sldId="257"/>
            <ac:picMk id="1026" creationId="{17612474-0092-89D6-5C15-0B6F24F25B29}"/>
          </ac:picMkLst>
        </pc:picChg>
        <pc:picChg chg="add mod">
          <ac:chgData name="Zara Pazouki" userId="968db6691171f5fc" providerId="LiveId" clId="{90FA1AB2-AEAA-40D5-9FE2-96261BAA058B}" dt="2024-10-20T22:11:21.436" v="2215" actId="1076"/>
          <ac:picMkLst>
            <pc:docMk/>
            <pc:sldMk cId="0" sldId="257"/>
            <ac:picMk id="1028" creationId="{BB119336-6B0C-2D6E-890D-E56377A9520F}"/>
          </ac:picMkLst>
        </pc:picChg>
        <pc:picChg chg="add mod">
          <ac:chgData name="Zara Pazouki" userId="968db6691171f5fc" providerId="LiveId" clId="{90FA1AB2-AEAA-40D5-9FE2-96261BAA058B}" dt="2024-10-20T22:11:26.242" v="2216" actId="167"/>
          <ac:picMkLst>
            <pc:docMk/>
            <pc:sldMk cId="0" sldId="257"/>
            <ac:picMk id="1030" creationId="{A0DDCEAE-AAA4-F445-F787-BC988EF1C1FB}"/>
          </ac:picMkLst>
        </pc:picChg>
        <pc:picChg chg="add del mod">
          <ac:chgData name="Zara Pazouki" userId="968db6691171f5fc" providerId="LiveId" clId="{90FA1AB2-AEAA-40D5-9FE2-96261BAA058B}" dt="2024-10-20T22:11:29.695" v="2217" actId="1076"/>
          <ac:picMkLst>
            <pc:docMk/>
            <pc:sldMk cId="0" sldId="257"/>
            <ac:picMk id="1032" creationId="{A80ABD7C-4417-4A16-DFF6-EF7C698B338E}"/>
          </ac:picMkLst>
        </pc:picChg>
        <pc:picChg chg="add del mod">
          <ac:chgData name="Zara Pazouki" userId="968db6691171f5fc" providerId="LiveId" clId="{90FA1AB2-AEAA-40D5-9FE2-96261BAA058B}" dt="2024-10-20T15:34:59.649" v="451" actId="478"/>
          <ac:picMkLst>
            <pc:docMk/>
            <pc:sldMk cId="0" sldId="257"/>
            <ac:picMk id="1034" creationId="{5564EA24-1DEA-3788-6052-5D6A6D83F271}"/>
          </ac:picMkLst>
        </pc:picChg>
        <pc:picChg chg="add mod">
          <ac:chgData name="Zara Pazouki" userId="968db6691171f5fc" providerId="LiveId" clId="{90FA1AB2-AEAA-40D5-9FE2-96261BAA058B}" dt="2024-10-20T22:11:13.835" v="2213" actId="1038"/>
          <ac:picMkLst>
            <pc:docMk/>
            <pc:sldMk cId="0" sldId="257"/>
            <ac:picMk id="1036" creationId="{C16C35DE-8A31-99AC-7146-184E765A4438}"/>
          </ac:picMkLst>
        </pc:picChg>
        <pc:picChg chg="add del mod">
          <ac:chgData name="Zara Pazouki" userId="968db6691171f5fc" providerId="LiveId" clId="{90FA1AB2-AEAA-40D5-9FE2-96261BAA058B}" dt="2024-10-20T21:36:30.819" v="1361" actId="478"/>
          <ac:picMkLst>
            <pc:docMk/>
            <pc:sldMk cId="0" sldId="257"/>
            <ac:picMk id="1038" creationId="{7743A97F-DD0A-E7E2-2AA6-34C45A15CD3F}"/>
          </ac:picMkLst>
        </pc:picChg>
        <pc:picChg chg="add del mod">
          <ac:chgData name="Zara Pazouki" userId="968db6691171f5fc" providerId="LiveId" clId="{90FA1AB2-AEAA-40D5-9FE2-96261BAA058B}" dt="2024-10-20T21:38:09.632" v="1391" actId="478"/>
          <ac:picMkLst>
            <pc:docMk/>
            <pc:sldMk cId="0" sldId="257"/>
            <ac:picMk id="1040" creationId="{D97BE2A9-F372-F02F-FDC6-E5BB2EC1AB25}"/>
          </ac:picMkLst>
        </pc:picChg>
        <pc:picChg chg="add mod">
          <ac:chgData name="Zara Pazouki" userId="968db6691171f5fc" providerId="LiveId" clId="{90FA1AB2-AEAA-40D5-9FE2-96261BAA058B}" dt="2024-10-20T22:11:41.115" v="2226" actId="1038"/>
          <ac:picMkLst>
            <pc:docMk/>
            <pc:sldMk cId="0" sldId="257"/>
            <ac:picMk id="1042" creationId="{653545E4-677D-1CD0-9E83-F1B6D602AB19}"/>
          </ac:picMkLst>
        </pc:picChg>
      </pc:sldChg>
      <pc:sldChg chg="addSp delSp modSp mod ord modTransition delAnim modNotes">
        <pc:chgData name="Zara Pazouki" userId="968db6691171f5fc" providerId="LiveId" clId="{90FA1AB2-AEAA-40D5-9FE2-96261BAA058B}" dt="2024-10-20T22:19:50.204" v="2428"/>
        <pc:sldMkLst>
          <pc:docMk/>
          <pc:sldMk cId="0" sldId="258"/>
        </pc:sldMkLst>
        <pc:spChg chg="add del mod">
          <ac:chgData name="Zara Pazouki" userId="968db6691171f5fc" providerId="LiveId" clId="{90FA1AB2-AEAA-40D5-9FE2-96261BAA058B}" dt="2024-10-20T20:29:12.561" v="860" actId="478"/>
          <ac:spMkLst>
            <pc:docMk/>
            <pc:sldMk cId="0" sldId="258"/>
            <ac:spMk id="3" creationId="{352B59A1-9E60-433C-3E79-DA8FF6FC507D}"/>
          </ac:spMkLst>
        </pc:spChg>
        <pc:spChg chg="add del mod">
          <ac:chgData name="Zara Pazouki" userId="968db6691171f5fc" providerId="LiveId" clId="{90FA1AB2-AEAA-40D5-9FE2-96261BAA058B}" dt="2024-10-20T20:29:22.870" v="864" actId="478"/>
          <ac:spMkLst>
            <pc:docMk/>
            <pc:sldMk cId="0" sldId="258"/>
            <ac:spMk id="5" creationId="{CBE825CC-B2B3-D6A5-B07D-F0326922F7F9}"/>
          </ac:spMkLst>
        </pc:spChg>
        <pc:spChg chg="add del mod">
          <ac:chgData name="Zara Pazouki" userId="968db6691171f5fc" providerId="LiveId" clId="{90FA1AB2-AEAA-40D5-9FE2-96261BAA058B}" dt="2024-10-20T20:29:19.889" v="863" actId="478"/>
          <ac:spMkLst>
            <pc:docMk/>
            <pc:sldMk cId="0" sldId="258"/>
            <ac:spMk id="7" creationId="{A09A18FB-9ADF-87E3-A2F5-CF45B9ECF647}"/>
          </ac:spMkLst>
        </pc:spChg>
        <pc:spChg chg="add del mod">
          <ac:chgData name="Zara Pazouki" userId="968db6691171f5fc" providerId="LiveId" clId="{90FA1AB2-AEAA-40D5-9FE2-96261BAA058B}" dt="2024-10-20T20:29:30.020" v="866" actId="478"/>
          <ac:spMkLst>
            <pc:docMk/>
            <pc:sldMk cId="0" sldId="258"/>
            <ac:spMk id="9" creationId="{4101B4D4-AE22-A7E0-A464-06037A55BA5B}"/>
          </ac:spMkLst>
        </pc:spChg>
        <pc:spChg chg="add del mod">
          <ac:chgData name="Zara Pazouki" userId="968db6691171f5fc" providerId="LiveId" clId="{90FA1AB2-AEAA-40D5-9FE2-96261BAA058B}" dt="2024-10-20T20:29:53.419" v="876" actId="478"/>
          <ac:spMkLst>
            <pc:docMk/>
            <pc:sldMk cId="0" sldId="258"/>
            <ac:spMk id="11" creationId="{B3F238A2-21DC-42EE-0FEA-119AAF219CFB}"/>
          </ac:spMkLst>
        </pc:spChg>
        <pc:spChg chg="add del mod">
          <ac:chgData name="Zara Pazouki" userId="968db6691171f5fc" providerId="LiveId" clId="{90FA1AB2-AEAA-40D5-9FE2-96261BAA058B}" dt="2024-10-20T20:29:44.580" v="872" actId="478"/>
          <ac:spMkLst>
            <pc:docMk/>
            <pc:sldMk cId="0" sldId="258"/>
            <ac:spMk id="13" creationId="{8269157D-5FC9-37FA-D9AE-C3892838064A}"/>
          </ac:spMkLst>
        </pc:spChg>
        <pc:spChg chg="add del mod">
          <ac:chgData name="Zara Pazouki" userId="968db6691171f5fc" providerId="LiveId" clId="{90FA1AB2-AEAA-40D5-9FE2-96261BAA058B}" dt="2024-10-20T20:29:30.020" v="866" actId="478"/>
          <ac:spMkLst>
            <pc:docMk/>
            <pc:sldMk cId="0" sldId="258"/>
            <ac:spMk id="15" creationId="{4AB28292-FC27-ECED-3744-36CC3276785C}"/>
          </ac:spMkLst>
        </pc:spChg>
        <pc:spChg chg="add del mod">
          <ac:chgData name="Zara Pazouki" userId="968db6691171f5fc" providerId="LiveId" clId="{90FA1AB2-AEAA-40D5-9FE2-96261BAA058B}" dt="2024-10-20T20:29:48.764" v="874" actId="478"/>
          <ac:spMkLst>
            <pc:docMk/>
            <pc:sldMk cId="0" sldId="258"/>
            <ac:spMk id="17" creationId="{65998F35-B7C5-B099-E96B-1692E7A96FFE}"/>
          </ac:spMkLst>
        </pc:spChg>
        <pc:spChg chg="add del mod">
          <ac:chgData name="Zara Pazouki" userId="968db6691171f5fc" providerId="LiveId" clId="{90FA1AB2-AEAA-40D5-9FE2-96261BAA058B}" dt="2024-10-20T20:29:30.020" v="866" actId="478"/>
          <ac:spMkLst>
            <pc:docMk/>
            <pc:sldMk cId="0" sldId="258"/>
            <ac:spMk id="19" creationId="{0830FEC5-61AF-1591-F161-0AB79AB927D9}"/>
          </ac:spMkLst>
        </pc:spChg>
        <pc:spChg chg="add del mod">
          <ac:chgData name="Zara Pazouki" userId="968db6691171f5fc" providerId="LiveId" clId="{90FA1AB2-AEAA-40D5-9FE2-96261BAA058B}" dt="2024-10-20T20:29:51.400" v="875" actId="478"/>
          <ac:spMkLst>
            <pc:docMk/>
            <pc:sldMk cId="0" sldId="258"/>
            <ac:spMk id="21" creationId="{F67E3472-65A2-CDE5-1E67-76CB27A30728}"/>
          </ac:spMkLst>
        </pc:spChg>
        <pc:spChg chg="add del mod">
          <ac:chgData name="Zara Pazouki" userId="968db6691171f5fc" providerId="LiveId" clId="{90FA1AB2-AEAA-40D5-9FE2-96261BAA058B}" dt="2024-10-20T20:29:39.923" v="870" actId="478"/>
          <ac:spMkLst>
            <pc:docMk/>
            <pc:sldMk cId="0" sldId="258"/>
            <ac:spMk id="23" creationId="{B42EEC96-B46F-F0B5-9BA5-A3F9BCB5F9F4}"/>
          </ac:spMkLst>
        </pc:spChg>
        <pc:spChg chg="add del mod">
          <ac:chgData name="Zara Pazouki" userId="968db6691171f5fc" providerId="LiveId" clId="{90FA1AB2-AEAA-40D5-9FE2-96261BAA058B}" dt="2024-10-20T20:29:46.511" v="873" actId="478"/>
          <ac:spMkLst>
            <pc:docMk/>
            <pc:sldMk cId="0" sldId="258"/>
            <ac:spMk id="25" creationId="{A725531D-93A5-7D8F-B17B-A6F4835F0C04}"/>
          </ac:spMkLst>
        </pc:spChg>
        <pc:spChg chg="add del mod">
          <ac:chgData name="Zara Pazouki" userId="968db6691171f5fc" providerId="LiveId" clId="{90FA1AB2-AEAA-40D5-9FE2-96261BAA058B}" dt="2024-10-20T20:29:59.373" v="878" actId="478"/>
          <ac:spMkLst>
            <pc:docMk/>
            <pc:sldMk cId="0" sldId="258"/>
            <ac:spMk id="27" creationId="{ED577291-4338-C26A-DD0C-E288B68E21BB}"/>
          </ac:spMkLst>
        </pc:spChg>
        <pc:spChg chg="add mod">
          <ac:chgData name="Zara Pazouki" userId="968db6691171f5fc" providerId="LiveId" clId="{90FA1AB2-AEAA-40D5-9FE2-96261BAA058B}" dt="2024-10-20T22:05:18.724" v="2087" actId="1076"/>
          <ac:spMkLst>
            <pc:docMk/>
            <pc:sldMk cId="0" sldId="258"/>
            <ac:spMk id="29" creationId="{89505737-6D0E-6625-3D07-5D124C39726B}"/>
          </ac:spMkLst>
        </pc:spChg>
        <pc:spChg chg="add mod">
          <ac:chgData name="Zara Pazouki" userId="968db6691171f5fc" providerId="LiveId" clId="{90FA1AB2-AEAA-40D5-9FE2-96261BAA058B}" dt="2024-10-20T22:05:08.148" v="2086" actId="1076"/>
          <ac:spMkLst>
            <pc:docMk/>
            <pc:sldMk cId="0" sldId="258"/>
            <ac:spMk id="31" creationId="{EBF09C82-343F-4599-7A1A-DBEDFCEE12FE}"/>
          </ac:spMkLst>
        </pc:spChg>
        <pc:spChg chg="del">
          <ac:chgData name="Zara Pazouki" userId="968db6691171f5fc" providerId="LiveId" clId="{90FA1AB2-AEAA-40D5-9FE2-96261BAA058B}" dt="2024-10-20T20:29:58.491" v="877" actId="478"/>
          <ac:spMkLst>
            <pc:docMk/>
            <pc:sldMk cId="0" sldId="258"/>
            <ac:spMk id="426" creationId="{00000000-0000-0000-0000-000000000000}"/>
          </ac:spMkLst>
        </pc:spChg>
        <pc:spChg chg="del mod">
          <ac:chgData name="Zara Pazouki" userId="968db6691171f5fc" providerId="LiveId" clId="{90FA1AB2-AEAA-40D5-9FE2-96261BAA058B}" dt="2024-10-20T20:29:42.248" v="871" actId="478"/>
          <ac:spMkLst>
            <pc:docMk/>
            <pc:sldMk cId="0" sldId="258"/>
            <ac:spMk id="427" creationId="{00000000-0000-0000-0000-000000000000}"/>
          </ac:spMkLst>
        </pc:spChg>
        <pc:spChg chg="del">
          <ac:chgData name="Zara Pazouki" userId="968db6691171f5fc" providerId="LiveId" clId="{90FA1AB2-AEAA-40D5-9FE2-96261BAA058B}" dt="2024-10-20T20:29:14.072" v="861" actId="478"/>
          <ac:spMkLst>
            <pc:docMk/>
            <pc:sldMk cId="0" sldId="258"/>
            <ac:spMk id="428" creationId="{00000000-0000-0000-0000-000000000000}"/>
          </ac:spMkLst>
        </pc:spChg>
        <pc:spChg chg="del">
          <ac:chgData name="Zara Pazouki" userId="968db6691171f5fc" providerId="LiveId" clId="{90FA1AB2-AEAA-40D5-9FE2-96261BAA058B}" dt="2024-10-20T20:29:03.559" v="859" actId="478"/>
          <ac:spMkLst>
            <pc:docMk/>
            <pc:sldMk cId="0" sldId="258"/>
            <ac:spMk id="429" creationId="{00000000-0000-0000-0000-000000000000}"/>
          </ac:spMkLst>
        </pc:spChg>
        <pc:spChg chg="del mod">
          <ac:chgData name="Zara Pazouki" userId="968db6691171f5fc" providerId="LiveId" clId="{90FA1AB2-AEAA-40D5-9FE2-96261BAA058B}" dt="2024-10-20T20:29:36.778" v="869" actId="478"/>
          <ac:spMkLst>
            <pc:docMk/>
            <pc:sldMk cId="0" sldId="258"/>
            <ac:spMk id="430" creationId="{00000000-0000-0000-0000-000000000000}"/>
          </ac:spMkLst>
        </pc:spChg>
        <pc:spChg chg="del">
          <ac:chgData name="Zara Pazouki" userId="968db6691171f5fc" providerId="LiveId" clId="{90FA1AB2-AEAA-40D5-9FE2-96261BAA058B}" dt="2024-10-20T20:29:27.343" v="865" actId="478"/>
          <ac:spMkLst>
            <pc:docMk/>
            <pc:sldMk cId="0" sldId="258"/>
            <ac:spMk id="431" creationId="{00000000-0000-0000-0000-000000000000}"/>
          </ac:spMkLst>
        </pc:spChg>
        <pc:spChg chg="del">
          <ac:chgData name="Zara Pazouki" userId="968db6691171f5fc" providerId="LiveId" clId="{90FA1AB2-AEAA-40D5-9FE2-96261BAA058B}" dt="2024-10-20T20:29:27.343" v="865" actId="478"/>
          <ac:spMkLst>
            <pc:docMk/>
            <pc:sldMk cId="0" sldId="258"/>
            <ac:spMk id="432" creationId="{00000000-0000-0000-0000-000000000000}"/>
          </ac:spMkLst>
        </pc:spChg>
        <pc:spChg chg="del">
          <ac:chgData name="Zara Pazouki" userId="968db6691171f5fc" providerId="LiveId" clId="{90FA1AB2-AEAA-40D5-9FE2-96261BAA058B}" dt="2024-10-20T20:29:27.343" v="865" actId="478"/>
          <ac:spMkLst>
            <pc:docMk/>
            <pc:sldMk cId="0" sldId="258"/>
            <ac:spMk id="433" creationId="{00000000-0000-0000-0000-000000000000}"/>
          </ac:spMkLst>
        </pc:spChg>
        <pc:spChg chg="del">
          <ac:chgData name="Zara Pazouki" userId="968db6691171f5fc" providerId="LiveId" clId="{90FA1AB2-AEAA-40D5-9FE2-96261BAA058B}" dt="2024-10-20T20:29:16.590" v="862" actId="478"/>
          <ac:spMkLst>
            <pc:docMk/>
            <pc:sldMk cId="0" sldId="258"/>
            <ac:spMk id="434" creationId="{00000000-0000-0000-0000-000000000000}"/>
          </ac:spMkLst>
        </pc:spChg>
        <pc:spChg chg="del">
          <ac:chgData name="Zara Pazouki" userId="968db6691171f5fc" providerId="LiveId" clId="{90FA1AB2-AEAA-40D5-9FE2-96261BAA058B}" dt="2024-10-20T20:29:27.343" v="865" actId="478"/>
          <ac:spMkLst>
            <pc:docMk/>
            <pc:sldMk cId="0" sldId="258"/>
            <ac:spMk id="435" creationId="{00000000-0000-0000-0000-000000000000}"/>
          </ac:spMkLst>
        </pc:spChg>
        <pc:spChg chg="del">
          <ac:chgData name="Zara Pazouki" userId="968db6691171f5fc" providerId="LiveId" clId="{90FA1AB2-AEAA-40D5-9FE2-96261BAA058B}" dt="2024-10-20T20:29:27.343" v="865" actId="478"/>
          <ac:spMkLst>
            <pc:docMk/>
            <pc:sldMk cId="0" sldId="258"/>
            <ac:spMk id="436" creationId="{00000000-0000-0000-0000-000000000000}"/>
          </ac:spMkLst>
        </pc:spChg>
        <pc:spChg chg="del">
          <ac:chgData name="Zara Pazouki" userId="968db6691171f5fc" providerId="LiveId" clId="{90FA1AB2-AEAA-40D5-9FE2-96261BAA058B}" dt="2024-10-20T20:29:27.343" v="865" actId="478"/>
          <ac:spMkLst>
            <pc:docMk/>
            <pc:sldMk cId="0" sldId="258"/>
            <ac:spMk id="437" creationId="{00000000-0000-0000-0000-000000000000}"/>
          </ac:spMkLst>
        </pc:spChg>
        <pc:spChg chg="del">
          <ac:chgData name="Zara Pazouki" userId="968db6691171f5fc" providerId="LiveId" clId="{90FA1AB2-AEAA-40D5-9FE2-96261BAA058B}" dt="2024-10-20T20:29:27.343" v="865" actId="478"/>
          <ac:spMkLst>
            <pc:docMk/>
            <pc:sldMk cId="0" sldId="258"/>
            <ac:spMk id="438" creationId="{00000000-0000-0000-0000-000000000000}"/>
          </ac:spMkLst>
        </pc:spChg>
        <pc:spChg chg="del">
          <ac:chgData name="Zara Pazouki" userId="968db6691171f5fc" providerId="LiveId" clId="{90FA1AB2-AEAA-40D5-9FE2-96261BAA058B}" dt="2024-10-20T20:29:27.343" v="865" actId="478"/>
          <ac:spMkLst>
            <pc:docMk/>
            <pc:sldMk cId="0" sldId="258"/>
            <ac:spMk id="439" creationId="{00000000-0000-0000-0000-000000000000}"/>
          </ac:spMkLst>
        </pc:spChg>
        <pc:spChg chg="del">
          <ac:chgData name="Zara Pazouki" userId="968db6691171f5fc" providerId="LiveId" clId="{90FA1AB2-AEAA-40D5-9FE2-96261BAA058B}" dt="2024-10-20T20:29:27.343" v="865" actId="478"/>
          <ac:spMkLst>
            <pc:docMk/>
            <pc:sldMk cId="0" sldId="258"/>
            <ac:spMk id="440" creationId="{00000000-0000-0000-0000-000000000000}"/>
          </ac:spMkLst>
        </pc:spChg>
        <pc:spChg chg="del">
          <ac:chgData name="Zara Pazouki" userId="968db6691171f5fc" providerId="LiveId" clId="{90FA1AB2-AEAA-40D5-9FE2-96261BAA058B}" dt="2024-10-20T20:29:27.343" v="865" actId="478"/>
          <ac:spMkLst>
            <pc:docMk/>
            <pc:sldMk cId="0" sldId="258"/>
            <ac:spMk id="441" creationId="{00000000-0000-0000-0000-000000000000}"/>
          </ac:spMkLst>
        </pc:spChg>
        <pc:spChg chg="del">
          <ac:chgData name="Zara Pazouki" userId="968db6691171f5fc" providerId="LiveId" clId="{90FA1AB2-AEAA-40D5-9FE2-96261BAA058B}" dt="2024-10-20T20:29:27.343" v="865" actId="478"/>
          <ac:spMkLst>
            <pc:docMk/>
            <pc:sldMk cId="0" sldId="258"/>
            <ac:spMk id="442" creationId="{00000000-0000-0000-0000-000000000000}"/>
          </ac:spMkLst>
        </pc:spChg>
      </pc:sldChg>
      <pc:sldChg chg="del">
        <pc:chgData name="Zara Pazouki" userId="968db6691171f5fc" providerId="LiveId" clId="{90FA1AB2-AEAA-40D5-9FE2-96261BAA058B}" dt="2024-10-20T22:28:29.978" v="2489" actId="47"/>
        <pc:sldMkLst>
          <pc:docMk/>
          <pc:sldMk cId="0" sldId="259"/>
        </pc:sldMkLst>
      </pc:sldChg>
      <pc:sldChg chg="del">
        <pc:chgData name="Zara Pazouki" userId="968db6691171f5fc" providerId="LiveId" clId="{90FA1AB2-AEAA-40D5-9FE2-96261BAA058B}" dt="2024-10-20T22:28:31.332" v="2490" actId="47"/>
        <pc:sldMkLst>
          <pc:docMk/>
          <pc:sldMk cId="0" sldId="260"/>
        </pc:sldMkLst>
      </pc:sldChg>
      <pc:sldChg chg="addSp delSp modSp del mod ord delAnim modNotes">
        <pc:chgData name="Zara Pazouki" userId="968db6691171f5fc" providerId="LiveId" clId="{90FA1AB2-AEAA-40D5-9FE2-96261BAA058B}" dt="2024-10-20T22:53:50.105" v="2875" actId="47"/>
        <pc:sldMkLst>
          <pc:docMk/>
          <pc:sldMk cId="0" sldId="261"/>
        </pc:sldMkLst>
        <pc:spChg chg="add del mod">
          <ac:chgData name="Zara Pazouki" userId="968db6691171f5fc" providerId="LiveId" clId="{90FA1AB2-AEAA-40D5-9FE2-96261BAA058B}" dt="2024-10-20T22:25:52.590" v="2448" actId="478"/>
          <ac:spMkLst>
            <pc:docMk/>
            <pc:sldMk cId="0" sldId="261"/>
            <ac:spMk id="3" creationId="{B239E260-ECF0-B18B-006F-C0C4FE85749C}"/>
          </ac:spMkLst>
        </pc:spChg>
        <pc:spChg chg="add del mod">
          <ac:chgData name="Zara Pazouki" userId="968db6691171f5fc" providerId="LiveId" clId="{90FA1AB2-AEAA-40D5-9FE2-96261BAA058B}" dt="2024-10-20T22:25:55.196" v="2450" actId="478"/>
          <ac:spMkLst>
            <pc:docMk/>
            <pc:sldMk cId="0" sldId="261"/>
            <ac:spMk id="5" creationId="{FD3CAE4B-8917-9011-D573-9C08EA547613}"/>
          </ac:spMkLst>
        </pc:spChg>
        <pc:spChg chg="add del mod">
          <ac:chgData name="Zara Pazouki" userId="968db6691171f5fc" providerId="LiveId" clId="{90FA1AB2-AEAA-40D5-9FE2-96261BAA058B}" dt="2024-10-20T22:25:59.963" v="2452" actId="478"/>
          <ac:spMkLst>
            <pc:docMk/>
            <pc:sldMk cId="0" sldId="261"/>
            <ac:spMk id="7" creationId="{C99D8FF1-FC69-A2EA-EE84-2E9D4D2ABA35}"/>
          </ac:spMkLst>
        </pc:spChg>
        <pc:spChg chg="add mod">
          <ac:chgData name="Zara Pazouki" userId="968db6691171f5fc" providerId="LiveId" clId="{90FA1AB2-AEAA-40D5-9FE2-96261BAA058B}" dt="2024-10-20T22:26:30.324" v="2456" actId="1076"/>
          <ac:spMkLst>
            <pc:docMk/>
            <pc:sldMk cId="0" sldId="261"/>
            <ac:spMk id="9" creationId="{8DC2D49B-248D-11BD-1792-A69D2514CC51}"/>
          </ac:spMkLst>
        </pc:spChg>
        <pc:spChg chg="add mod">
          <ac:chgData name="Zara Pazouki" userId="968db6691171f5fc" providerId="LiveId" clId="{90FA1AB2-AEAA-40D5-9FE2-96261BAA058B}" dt="2024-10-20T22:26:30.324" v="2456" actId="1076"/>
          <ac:spMkLst>
            <pc:docMk/>
            <pc:sldMk cId="0" sldId="261"/>
            <ac:spMk id="10" creationId="{744C697F-8BA6-D912-7F8B-37AA671766DB}"/>
          </ac:spMkLst>
        </pc:spChg>
        <pc:spChg chg="del">
          <ac:chgData name="Zara Pazouki" userId="968db6691171f5fc" providerId="LiveId" clId="{90FA1AB2-AEAA-40D5-9FE2-96261BAA058B}" dt="2024-10-20T22:25:51.223" v="2447" actId="478"/>
          <ac:spMkLst>
            <pc:docMk/>
            <pc:sldMk cId="0" sldId="261"/>
            <ac:spMk id="496" creationId="{00000000-0000-0000-0000-000000000000}"/>
          </ac:spMkLst>
        </pc:spChg>
        <pc:spChg chg="del">
          <ac:chgData name="Zara Pazouki" userId="968db6691171f5fc" providerId="LiveId" clId="{90FA1AB2-AEAA-40D5-9FE2-96261BAA058B}" dt="2024-10-20T22:25:57.646" v="2451" actId="478"/>
          <ac:spMkLst>
            <pc:docMk/>
            <pc:sldMk cId="0" sldId="261"/>
            <ac:spMk id="497" creationId="{00000000-0000-0000-0000-000000000000}"/>
          </ac:spMkLst>
        </pc:spChg>
        <pc:spChg chg="del">
          <ac:chgData name="Zara Pazouki" userId="968db6691171f5fc" providerId="LiveId" clId="{90FA1AB2-AEAA-40D5-9FE2-96261BAA058B}" dt="2024-10-20T22:25:54.006" v="2449" actId="478"/>
          <ac:spMkLst>
            <pc:docMk/>
            <pc:sldMk cId="0" sldId="261"/>
            <ac:spMk id="498" creationId="{00000000-0000-0000-0000-000000000000}"/>
          </ac:spMkLst>
        </pc:spChg>
        <pc:picChg chg="add del mod">
          <ac:chgData name="Zara Pazouki" userId="968db6691171f5fc" providerId="LiveId" clId="{90FA1AB2-AEAA-40D5-9FE2-96261BAA058B}" dt="2024-10-20T22:26:24.507" v="2454" actId="478"/>
          <ac:picMkLst>
            <pc:docMk/>
            <pc:sldMk cId="0" sldId="261"/>
            <ac:picMk id="8" creationId="{BC07C2FA-55D6-78EF-8578-86E553676291}"/>
          </ac:picMkLst>
        </pc:picChg>
        <pc:picChg chg="add mod">
          <ac:chgData name="Zara Pazouki" userId="968db6691171f5fc" providerId="LiveId" clId="{90FA1AB2-AEAA-40D5-9FE2-96261BAA058B}" dt="2024-10-20T22:26:39.108" v="2459" actId="1076"/>
          <ac:picMkLst>
            <pc:docMk/>
            <pc:sldMk cId="0" sldId="261"/>
            <ac:picMk id="11" creationId="{C7CDABF1-7AC9-8768-E1EA-1F1297D57183}"/>
          </ac:picMkLst>
        </pc:picChg>
      </pc:sldChg>
      <pc:sldChg chg="del">
        <pc:chgData name="Zara Pazouki" userId="968db6691171f5fc" providerId="LiveId" clId="{90FA1AB2-AEAA-40D5-9FE2-96261BAA058B}" dt="2024-10-20T22:28:32.940" v="2491" actId="47"/>
        <pc:sldMkLst>
          <pc:docMk/>
          <pc:sldMk cId="0" sldId="262"/>
        </pc:sldMkLst>
      </pc:sldChg>
      <pc:sldChg chg="delSp modSp mod delAnim">
        <pc:chgData name="Zara Pazouki" userId="968db6691171f5fc" providerId="LiveId" clId="{90FA1AB2-AEAA-40D5-9FE2-96261BAA058B}" dt="2024-10-20T22:59:08.879" v="2995" actId="108"/>
        <pc:sldMkLst>
          <pc:docMk/>
          <pc:sldMk cId="0" sldId="263"/>
        </pc:sldMkLst>
        <pc:spChg chg="del mod">
          <ac:chgData name="Zara Pazouki" userId="968db6691171f5fc" providerId="LiveId" clId="{90FA1AB2-AEAA-40D5-9FE2-96261BAA058B}" dt="2024-10-20T22:58:09.582" v="2962" actId="478"/>
          <ac:spMkLst>
            <pc:docMk/>
            <pc:sldMk cId="0" sldId="263"/>
            <ac:spMk id="528" creationId="{00000000-0000-0000-0000-000000000000}"/>
          </ac:spMkLst>
        </pc:spChg>
        <pc:spChg chg="mod">
          <ac:chgData name="Zara Pazouki" userId="968db6691171f5fc" providerId="LiveId" clId="{90FA1AB2-AEAA-40D5-9FE2-96261BAA058B}" dt="2024-10-20T22:59:08.879" v="2995" actId="108"/>
          <ac:spMkLst>
            <pc:docMk/>
            <pc:sldMk cId="0" sldId="263"/>
            <ac:spMk id="529" creationId="{00000000-0000-0000-0000-000000000000}"/>
          </ac:spMkLst>
        </pc:spChg>
        <pc:spChg chg="mod">
          <ac:chgData name="Zara Pazouki" userId="968db6691171f5fc" providerId="LiveId" clId="{90FA1AB2-AEAA-40D5-9FE2-96261BAA058B}" dt="2024-10-20T22:58:06.707" v="2961" actId="20577"/>
          <ac:spMkLst>
            <pc:docMk/>
            <pc:sldMk cId="0" sldId="263"/>
            <ac:spMk id="530" creationId="{00000000-0000-0000-0000-000000000000}"/>
          </ac:spMkLst>
        </pc:spChg>
      </pc:sldChg>
      <pc:sldChg chg="del">
        <pc:chgData name="Zara Pazouki" userId="968db6691171f5fc" providerId="LiveId" clId="{90FA1AB2-AEAA-40D5-9FE2-96261BAA058B}" dt="2024-10-20T22:28:36.165" v="2492" actId="47"/>
        <pc:sldMkLst>
          <pc:docMk/>
          <pc:sldMk cId="0" sldId="264"/>
        </pc:sldMkLst>
      </pc:sldChg>
      <pc:sldChg chg="addSp delSp modSp mod modAnim">
        <pc:chgData name="Zara Pazouki" userId="968db6691171f5fc" providerId="LiveId" clId="{90FA1AB2-AEAA-40D5-9FE2-96261BAA058B}" dt="2024-10-20T22:54:46.287" v="2890" actId="1076"/>
        <pc:sldMkLst>
          <pc:docMk/>
          <pc:sldMk cId="0" sldId="265"/>
        </pc:sldMkLst>
        <pc:spChg chg="add del mod">
          <ac:chgData name="Zara Pazouki" userId="968db6691171f5fc" providerId="LiveId" clId="{90FA1AB2-AEAA-40D5-9FE2-96261BAA058B}" dt="2024-10-20T22:54:16.743" v="2885" actId="478"/>
          <ac:spMkLst>
            <pc:docMk/>
            <pc:sldMk cId="0" sldId="265"/>
            <ac:spMk id="3" creationId="{18895E67-CEB4-C0CA-AFDA-7BD664A17F3D}"/>
          </ac:spMkLst>
        </pc:spChg>
        <pc:spChg chg="add del mod">
          <ac:chgData name="Zara Pazouki" userId="968db6691171f5fc" providerId="LiveId" clId="{90FA1AB2-AEAA-40D5-9FE2-96261BAA058B}" dt="2024-10-20T22:54:14.116" v="2884" actId="478"/>
          <ac:spMkLst>
            <pc:docMk/>
            <pc:sldMk cId="0" sldId="265"/>
            <ac:spMk id="5" creationId="{8341ACBD-A0F3-388C-6AC7-8ABDE623704A}"/>
          </ac:spMkLst>
        </pc:spChg>
        <pc:spChg chg="mod">
          <ac:chgData name="Zara Pazouki" userId="968db6691171f5fc" providerId="LiveId" clId="{90FA1AB2-AEAA-40D5-9FE2-96261BAA058B}" dt="2024-10-20T22:54:41.898" v="2889"/>
          <ac:spMkLst>
            <pc:docMk/>
            <pc:sldMk cId="0" sldId="265"/>
            <ac:spMk id="8" creationId="{B54FE9FF-E50F-E5B4-65AC-958F4C800195}"/>
          </ac:spMkLst>
        </pc:spChg>
        <pc:spChg chg="mod">
          <ac:chgData name="Zara Pazouki" userId="968db6691171f5fc" providerId="LiveId" clId="{90FA1AB2-AEAA-40D5-9FE2-96261BAA058B}" dt="2024-10-20T22:54:41.898" v="2889"/>
          <ac:spMkLst>
            <pc:docMk/>
            <pc:sldMk cId="0" sldId="265"/>
            <ac:spMk id="9" creationId="{D42F95C5-2D61-3331-808D-D85DA764F042}"/>
          </ac:spMkLst>
        </pc:spChg>
        <pc:spChg chg="mod">
          <ac:chgData name="Zara Pazouki" userId="968db6691171f5fc" providerId="LiveId" clId="{90FA1AB2-AEAA-40D5-9FE2-96261BAA058B}" dt="2024-10-20T22:54:41.898" v="2889"/>
          <ac:spMkLst>
            <pc:docMk/>
            <pc:sldMk cId="0" sldId="265"/>
            <ac:spMk id="10" creationId="{DB79026D-E61A-1E38-E314-BCDDF7ED0027}"/>
          </ac:spMkLst>
        </pc:spChg>
        <pc:spChg chg="mod">
          <ac:chgData name="Zara Pazouki" userId="968db6691171f5fc" providerId="LiveId" clId="{90FA1AB2-AEAA-40D5-9FE2-96261BAA058B}" dt="2024-10-20T22:54:41.898" v="2889"/>
          <ac:spMkLst>
            <pc:docMk/>
            <pc:sldMk cId="0" sldId="265"/>
            <ac:spMk id="11" creationId="{B7FB5554-2596-7E8E-F6B5-0CEB5EA83D07}"/>
          </ac:spMkLst>
        </pc:spChg>
        <pc:spChg chg="mod">
          <ac:chgData name="Zara Pazouki" userId="968db6691171f5fc" providerId="LiveId" clId="{90FA1AB2-AEAA-40D5-9FE2-96261BAA058B}" dt="2024-10-20T22:54:41.898" v="2889"/>
          <ac:spMkLst>
            <pc:docMk/>
            <pc:sldMk cId="0" sldId="265"/>
            <ac:spMk id="12" creationId="{0A09FE1F-A74B-638D-BC3B-659C2B8DD062}"/>
          </ac:spMkLst>
        </pc:spChg>
        <pc:spChg chg="mod">
          <ac:chgData name="Zara Pazouki" userId="968db6691171f5fc" providerId="LiveId" clId="{90FA1AB2-AEAA-40D5-9FE2-96261BAA058B}" dt="2024-10-20T22:54:41.898" v="2889"/>
          <ac:spMkLst>
            <pc:docMk/>
            <pc:sldMk cId="0" sldId="265"/>
            <ac:spMk id="13" creationId="{0CCBE81F-CA7D-5448-F0AE-A2C633BD2BB7}"/>
          </ac:spMkLst>
        </pc:spChg>
        <pc:spChg chg="mod">
          <ac:chgData name="Zara Pazouki" userId="968db6691171f5fc" providerId="LiveId" clId="{90FA1AB2-AEAA-40D5-9FE2-96261BAA058B}" dt="2024-10-20T22:54:41.898" v="2889"/>
          <ac:spMkLst>
            <pc:docMk/>
            <pc:sldMk cId="0" sldId="265"/>
            <ac:spMk id="14" creationId="{7D5A1971-1912-F48B-D2A1-1EB27A4AFB61}"/>
          </ac:spMkLst>
        </pc:spChg>
        <pc:spChg chg="mod">
          <ac:chgData name="Zara Pazouki" userId="968db6691171f5fc" providerId="LiveId" clId="{90FA1AB2-AEAA-40D5-9FE2-96261BAA058B}" dt="2024-10-20T22:54:41.898" v="2889"/>
          <ac:spMkLst>
            <pc:docMk/>
            <pc:sldMk cId="0" sldId="265"/>
            <ac:spMk id="15" creationId="{32D695EE-B639-A59C-F60D-E44CCA48DFE8}"/>
          </ac:spMkLst>
        </pc:spChg>
        <pc:spChg chg="mod">
          <ac:chgData name="Zara Pazouki" userId="968db6691171f5fc" providerId="LiveId" clId="{90FA1AB2-AEAA-40D5-9FE2-96261BAA058B}" dt="2024-10-20T22:54:41.898" v="2889"/>
          <ac:spMkLst>
            <pc:docMk/>
            <pc:sldMk cId="0" sldId="265"/>
            <ac:spMk id="16" creationId="{A713FF6D-E05A-D6D9-09A2-DB20E14C727B}"/>
          </ac:spMkLst>
        </pc:spChg>
        <pc:spChg chg="mod">
          <ac:chgData name="Zara Pazouki" userId="968db6691171f5fc" providerId="LiveId" clId="{90FA1AB2-AEAA-40D5-9FE2-96261BAA058B}" dt="2024-10-20T22:54:41.898" v="2889"/>
          <ac:spMkLst>
            <pc:docMk/>
            <pc:sldMk cId="0" sldId="265"/>
            <ac:spMk id="17" creationId="{64E829D0-20A7-BAC3-251D-E8A8493D0E29}"/>
          </ac:spMkLst>
        </pc:spChg>
        <pc:spChg chg="mod">
          <ac:chgData name="Zara Pazouki" userId="968db6691171f5fc" providerId="LiveId" clId="{90FA1AB2-AEAA-40D5-9FE2-96261BAA058B}" dt="2024-10-20T22:54:41.898" v="2889"/>
          <ac:spMkLst>
            <pc:docMk/>
            <pc:sldMk cId="0" sldId="265"/>
            <ac:spMk id="18" creationId="{1C52D397-325C-8CB8-50E0-664E76E5A646}"/>
          </ac:spMkLst>
        </pc:spChg>
        <pc:spChg chg="mod">
          <ac:chgData name="Zara Pazouki" userId="968db6691171f5fc" providerId="LiveId" clId="{90FA1AB2-AEAA-40D5-9FE2-96261BAA058B}" dt="2024-10-20T22:54:41.898" v="2889"/>
          <ac:spMkLst>
            <pc:docMk/>
            <pc:sldMk cId="0" sldId="265"/>
            <ac:spMk id="19" creationId="{94F0730A-9354-95FB-944E-DB669189263A}"/>
          </ac:spMkLst>
        </pc:spChg>
        <pc:spChg chg="mod">
          <ac:chgData name="Zara Pazouki" userId="968db6691171f5fc" providerId="LiveId" clId="{90FA1AB2-AEAA-40D5-9FE2-96261BAA058B}" dt="2024-10-20T22:54:41.898" v="2889"/>
          <ac:spMkLst>
            <pc:docMk/>
            <pc:sldMk cId="0" sldId="265"/>
            <ac:spMk id="20" creationId="{37D30193-5A55-84F9-9F78-2A0C55BA03FD}"/>
          </ac:spMkLst>
        </pc:spChg>
        <pc:spChg chg="mod">
          <ac:chgData name="Zara Pazouki" userId="968db6691171f5fc" providerId="LiveId" clId="{90FA1AB2-AEAA-40D5-9FE2-96261BAA058B}" dt="2024-10-20T22:54:41.898" v="2889"/>
          <ac:spMkLst>
            <pc:docMk/>
            <pc:sldMk cId="0" sldId="265"/>
            <ac:spMk id="21" creationId="{09B40DDB-50D4-886E-0D1D-4CE76BEEC92F}"/>
          </ac:spMkLst>
        </pc:spChg>
        <pc:spChg chg="mod">
          <ac:chgData name="Zara Pazouki" userId="968db6691171f5fc" providerId="LiveId" clId="{90FA1AB2-AEAA-40D5-9FE2-96261BAA058B}" dt="2024-10-20T22:54:41.898" v="2889"/>
          <ac:spMkLst>
            <pc:docMk/>
            <pc:sldMk cId="0" sldId="265"/>
            <ac:spMk id="22" creationId="{EBBB6984-202B-4CAD-841C-58BD31FE77B7}"/>
          </ac:spMkLst>
        </pc:spChg>
        <pc:spChg chg="mod">
          <ac:chgData name="Zara Pazouki" userId="968db6691171f5fc" providerId="LiveId" clId="{90FA1AB2-AEAA-40D5-9FE2-96261BAA058B}" dt="2024-10-20T22:54:41.898" v="2889"/>
          <ac:spMkLst>
            <pc:docMk/>
            <pc:sldMk cId="0" sldId="265"/>
            <ac:spMk id="23" creationId="{CE130EA6-75EF-B41E-3166-9F451EACB7BF}"/>
          </ac:spMkLst>
        </pc:spChg>
        <pc:spChg chg="mod">
          <ac:chgData name="Zara Pazouki" userId="968db6691171f5fc" providerId="LiveId" clId="{90FA1AB2-AEAA-40D5-9FE2-96261BAA058B}" dt="2024-10-20T22:54:41.898" v="2889"/>
          <ac:spMkLst>
            <pc:docMk/>
            <pc:sldMk cId="0" sldId="265"/>
            <ac:spMk id="24" creationId="{8BB7640B-FBF0-29E2-0A01-0EAB21CE50AA}"/>
          </ac:spMkLst>
        </pc:spChg>
        <pc:spChg chg="mod">
          <ac:chgData name="Zara Pazouki" userId="968db6691171f5fc" providerId="LiveId" clId="{90FA1AB2-AEAA-40D5-9FE2-96261BAA058B}" dt="2024-10-20T22:54:41.898" v="2889"/>
          <ac:spMkLst>
            <pc:docMk/>
            <pc:sldMk cId="0" sldId="265"/>
            <ac:spMk id="25" creationId="{4804B0A3-AD1A-1C4E-4460-D1D131C7EFA2}"/>
          </ac:spMkLst>
        </pc:spChg>
        <pc:spChg chg="mod">
          <ac:chgData name="Zara Pazouki" userId="968db6691171f5fc" providerId="LiveId" clId="{90FA1AB2-AEAA-40D5-9FE2-96261BAA058B}" dt="2024-10-20T22:54:41.898" v="2889"/>
          <ac:spMkLst>
            <pc:docMk/>
            <pc:sldMk cId="0" sldId="265"/>
            <ac:spMk id="26" creationId="{F1B549F9-0E48-4E65-D505-F8E20897945A}"/>
          </ac:spMkLst>
        </pc:spChg>
        <pc:spChg chg="del">
          <ac:chgData name="Zara Pazouki" userId="968db6691171f5fc" providerId="LiveId" clId="{90FA1AB2-AEAA-40D5-9FE2-96261BAA058B}" dt="2024-10-20T22:54:00.398" v="2877" actId="21"/>
          <ac:spMkLst>
            <pc:docMk/>
            <pc:sldMk cId="0" sldId="265"/>
            <ac:spMk id="541" creationId="{00000000-0000-0000-0000-000000000000}"/>
          </ac:spMkLst>
        </pc:spChg>
        <pc:spChg chg="del mod">
          <ac:chgData name="Zara Pazouki" userId="968db6691171f5fc" providerId="LiveId" clId="{90FA1AB2-AEAA-40D5-9FE2-96261BAA058B}" dt="2024-10-20T22:54:12.580" v="2883" actId="478"/>
          <ac:spMkLst>
            <pc:docMk/>
            <pc:sldMk cId="0" sldId="265"/>
            <ac:spMk id="542" creationId="{00000000-0000-0000-0000-000000000000}"/>
          </ac:spMkLst>
        </pc:spChg>
        <pc:spChg chg="mod">
          <ac:chgData name="Zara Pazouki" userId="968db6691171f5fc" providerId="LiveId" clId="{90FA1AB2-AEAA-40D5-9FE2-96261BAA058B}" dt="2024-10-20T22:54:34.411" v="2887"/>
          <ac:spMkLst>
            <pc:docMk/>
            <pc:sldMk cId="0" sldId="265"/>
            <ac:spMk id="583" creationId="{00000000-0000-0000-0000-000000000000}"/>
          </ac:spMkLst>
        </pc:spChg>
        <pc:spChg chg="mod">
          <ac:chgData name="Zara Pazouki" userId="968db6691171f5fc" providerId="LiveId" clId="{90FA1AB2-AEAA-40D5-9FE2-96261BAA058B}" dt="2024-10-20T22:54:34.411" v="2887"/>
          <ac:spMkLst>
            <pc:docMk/>
            <pc:sldMk cId="0" sldId="265"/>
            <ac:spMk id="584" creationId="{00000000-0000-0000-0000-000000000000}"/>
          </ac:spMkLst>
        </pc:spChg>
        <pc:spChg chg="mod">
          <ac:chgData name="Zara Pazouki" userId="968db6691171f5fc" providerId="LiveId" clId="{90FA1AB2-AEAA-40D5-9FE2-96261BAA058B}" dt="2024-10-20T22:54:34.411" v="2887"/>
          <ac:spMkLst>
            <pc:docMk/>
            <pc:sldMk cId="0" sldId="265"/>
            <ac:spMk id="585" creationId="{00000000-0000-0000-0000-000000000000}"/>
          </ac:spMkLst>
        </pc:spChg>
        <pc:spChg chg="mod">
          <ac:chgData name="Zara Pazouki" userId="968db6691171f5fc" providerId="LiveId" clId="{90FA1AB2-AEAA-40D5-9FE2-96261BAA058B}" dt="2024-10-20T22:54:34.411" v="2887"/>
          <ac:spMkLst>
            <pc:docMk/>
            <pc:sldMk cId="0" sldId="265"/>
            <ac:spMk id="586" creationId="{00000000-0000-0000-0000-000000000000}"/>
          </ac:spMkLst>
        </pc:spChg>
        <pc:spChg chg="mod">
          <ac:chgData name="Zara Pazouki" userId="968db6691171f5fc" providerId="LiveId" clId="{90FA1AB2-AEAA-40D5-9FE2-96261BAA058B}" dt="2024-10-20T22:54:34.411" v="2887"/>
          <ac:spMkLst>
            <pc:docMk/>
            <pc:sldMk cId="0" sldId="265"/>
            <ac:spMk id="587" creationId="{00000000-0000-0000-0000-000000000000}"/>
          </ac:spMkLst>
        </pc:spChg>
        <pc:spChg chg="mod">
          <ac:chgData name="Zara Pazouki" userId="968db6691171f5fc" providerId="LiveId" clId="{90FA1AB2-AEAA-40D5-9FE2-96261BAA058B}" dt="2024-10-20T22:54:34.411" v="2887"/>
          <ac:spMkLst>
            <pc:docMk/>
            <pc:sldMk cId="0" sldId="265"/>
            <ac:spMk id="588" creationId="{00000000-0000-0000-0000-000000000000}"/>
          </ac:spMkLst>
        </pc:spChg>
        <pc:spChg chg="mod">
          <ac:chgData name="Zara Pazouki" userId="968db6691171f5fc" providerId="LiveId" clId="{90FA1AB2-AEAA-40D5-9FE2-96261BAA058B}" dt="2024-10-20T22:54:34.411" v="2887"/>
          <ac:spMkLst>
            <pc:docMk/>
            <pc:sldMk cId="0" sldId="265"/>
            <ac:spMk id="589" creationId="{00000000-0000-0000-0000-000000000000}"/>
          </ac:spMkLst>
        </pc:spChg>
        <pc:spChg chg="mod">
          <ac:chgData name="Zara Pazouki" userId="968db6691171f5fc" providerId="LiveId" clId="{90FA1AB2-AEAA-40D5-9FE2-96261BAA058B}" dt="2024-10-20T22:54:34.411" v="2887"/>
          <ac:spMkLst>
            <pc:docMk/>
            <pc:sldMk cId="0" sldId="265"/>
            <ac:spMk id="590" creationId="{00000000-0000-0000-0000-000000000000}"/>
          </ac:spMkLst>
        </pc:spChg>
        <pc:spChg chg="mod">
          <ac:chgData name="Zara Pazouki" userId="968db6691171f5fc" providerId="LiveId" clId="{90FA1AB2-AEAA-40D5-9FE2-96261BAA058B}" dt="2024-10-20T22:54:34.411" v="2887"/>
          <ac:spMkLst>
            <pc:docMk/>
            <pc:sldMk cId="0" sldId="265"/>
            <ac:spMk id="591" creationId="{00000000-0000-0000-0000-000000000000}"/>
          </ac:spMkLst>
        </pc:spChg>
        <pc:spChg chg="mod">
          <ac:chgData name="Zara Pazouki" userId="968db6691171f5fc" providerId="LiveId" clId="{90FA1AB2-AEAA-40D5-9FE2-96261BAA058B}" dt="2024-10-20T22:54:34.411" v="2887"/>
          <ac:spMkLst>
            <pc:docMk/>
            <pc:sldMk cId="0" sldId="265"/>
            <ac:spMk id="592" creationId="{00000000-0000-0000-0000-000000000000}"/>
          </ac:spMkLst>
        </pc:spChg>
        <pc:spChg chg="mod">
          <ac:chgData name="Zara Pazouki" userId="968db6691171f5fc" providerId="LiveId" clId="{90FA1AB2-AEAA-40D5-9FE2-96261BAA058B}" dt="2024-10-20T22:54:34.411" v="2887"/>
          <ac:spMkLst>
            <pc:docMk/>
            <pc:sldMk cId="0" sldId="265"/>
            <ac:spMk id="593" creationId="{00000000-0000-0000-0000-000000000000}"/>
          </ac:spMkLst>
        </pc:spChg>
        <pc:spChg chg="mod">
          <ac:chgData name="Zara Pazouki" userId="968db6691171f5fc" providerId="LiveId" clId="{90FA1AB2-AEAA-40D5-9FE2-96261BAA058B}" dt="2024-10-20T22:54:34.411" v="2887"/>
          <ac:spMkLst>
            <pc:docMk/>
            <pc:sldMk cId="0" sldId="265"/>
            <ac:spMk id="594" creationId="{00000000-0000-0000-0000-000000000000}"/>
          </ac:spMkLst>
        </pc:spChg>
        <pc:spChg chg="mod">
          <ac:chgData name="Zara Pazouki" userId="968db6691171f5fc" providerId="LiveId" clId="{90FA1AB2-AEAA-40D5-9FE2-96261BAA058B}" dt="2024-10-20T22:54:34.411" v="2887"/>
          <ac:spMkLst>
            <pc:docMk/>
            <pc:sldMk cId="0" sldId="265"/>
            <ac:spMk id="595" creationId="{00000000-0000-0000-0000-000000000000}"/>
          </ac:spMkLst>
        </pc:spChg>
        <pc:spChg chg="mod">
          <ac:chgData name="Zara Pazouki" userId="968db6691171f5fc" providerId="LiveId" clId="{90FA1AB2-AEAA-40D5-9FE2-96261BAA058B}" dt="2024-10-20T22:54:34.411" v="2887"/>
          <ac:spMkLst>
            <pc:docMk/>
            <pc:sldMk cId="0" sldId="265"/>
            <ac:spMk id="596" creationId="{00000000-0000-0000-0000-000000000000}"/>
          </ac:spMkLst>
        </pc:spChg>
        <pc:spChg chg="mod">
          <ac:chgData name="Zara Pazouki" userId="968db6691171f5fc" providerId="LiveId" clId="{90FA1AB2-AEAA-40D5-9FE2-96261BAA058B}" dt="2024-10-20T22:54:34.411" v="2887"/>
          <ac:spMkLst>
            <pc:docMk/>
            <pc:sldMk cId="0" sldId="265"/>
            <ac:spMk id="597" creationId="{00000000-0000-0000-0000-000000000000}"/>
          </ac:spMkLst>
        </pc:spChg>
        <pc:spChg chg="mod">
          <ac:chgData name="Zara Pazouki" userId="968db6691171f5fc" providerId="LiveId" clId="{90FA1AB2-AEAA-40D5-9FE2-96261BAA058B}" dt="2024-10-20T22:54:34.411" v="2887"/>
          <ac:spMkLst>
            <pc:docMk/>
            <pc:sldMk cId="0" sldId="265"/>
            <ac:spMk id="598" creationId="{00000000-0000-0000-0000-000000000000}"/>
          </ac:spMkLst>
        </pc:spChg>
        <pc:spChg chg="mod">
          <ac:chgData name="Zara Pazouki" userId="968db6691171f5fc" providerId="LiveId" clId="{90FA1AB2-AEAA-40D5-9FE2-96261BAA058B}" dt="2024-10-20T22:54:34.411" v="2887"/>
          <ac:spMkLst>
            <pc:docMk/>
            <pc:sldMk cId="0" sldId="265"/>
            <ac:spMk id="599" creationId="{00000000-0000-0000-0000-000000000000}"/>
          </ac:spMkLst>
        </pc:spChg>
        <pc:spChg chg="mod">
          <ac:chgData name="Zara Pazouki" userId="968db6691171f5fc" providerId="LiveId" clId="{90FA1AB2-AEAA-40D5-9FE2-96261BAA058B}" dt="2024-10-20T22:54:34.411" v="2887"/>
          <ac:spMkLst>
            <pc:docMk/>
            <pc:sldMk cId="0" sldId="265"/>
            <ac:spMk id="600" creationId="{00000000-0000-0000-0000-000000000000}"/>
          </ac:spMkLst>
        </pc:spChg>
        <pc:spChg chg="mod">
          <ac:chgData name="Zara Pazouki" userId="968db6691171f5fc" providerId="LiveId" clId="{90FA1AB2-AEAA-40D5-9FE2-96261BAA058B}" dt="2024-10-20T22:54:34.411" v="2887"/>
          <ac:spMkLst>
            <pc:docMk/>
            <pc:sldMk cId="0" sldId="265"/>
            <ac:spMk id="602" creationId="{00000000-0000-0000-0000-000000000000}"/>
          </ac:spMkLst>
        </pc:spChg>
        <pc:spChg chg="mod">
          <ac:chgData name="Zara Pazouki" userId="968db6691171f5fc" providerId="LiveId" clId="{90FA1AB2-AEAA-40D5-9FE2-96261BAA058B}" dt="2024-10-20T22:54:34.411" v="2887"/>
          <ac:spMkLst>
            <pc:docMk/>
            <pc:sldMk cId="0" sldId="265"/>
            <ac:spMk id="604" creationId="{00000000-0000-0000-0000-000000000000}"/>
          </ac:spMkLst>
        </pc:spChg>
        <pc:spChg chg="mod">
          <ac:chgData name="Zara Pazouki" userId="968db6691171f5fc" providerId="LiveId" clId="{90FA1AB2-AEAA-40D5-9FE2-96261BAA058B}" dt="2024-10-20T22:54:34.411" v="2887"/>
          <ac:spMkLst>
            <pc:docMk/>
            <pc:sldMk cId="0" sldId="265"/>
            <ac:spMk id="605" creationId="{00000000-0000-0000-0000-000000000000}"/>
          </ac:spMkLst>
        </pc:spChg>
        <pc:spChg chg="mod">
          <ac:chgData name="Zara Pazouki" userId="968db6691171f5fc" providerId="LiveId" clId="{90FA1AB2-AEAA-40D5-9FE2-96261BAA058B}" dt="2024-10-20T22:54:34.411" v="2887"/>
          <ac:spMkLst>
            <pc:docMk/>
            <pc:sldMk cId="0" sldId="265"/>
            <ac:spMk id="606" creationId="{00000000-0000-0000-0000-000000000000}"/>
          </ac:spMkLst>
        </pc:spChg>
        <pc:grpChg chg="add mod">
          <ac:chgData name="Zara Pazouki" userId="968db6691171f5fc" providerId="LiveId" clId="{90FA1AB2-AEAA-40D5-9FE2-96261BAA058B}" dt="2024-10-20T22:54:46.287" v="2890" actId="1076"/>
          <ac:grpSpMkLst>
            <pc:docMk/>
            <pc:sldMk cId="0" sldId="265"/>
            <ac:grpSpMk id="6" creationId="{B4664190-3120-735F-6933-E89F2C8F0B63}"/>
          </ac:grpSpMkLst>
        </pc:grpChg>
        <pc:grpChg chg="mod">
          <ac:chgData name="Zara Pazouki" userId="968db6691171f5fc" providerId="LiveId" clId="{90FA1AB2-AEAA-40D5-9FE2-96261BAA058B}" dt="2024-10-20T22:54:41.898" v="2889"/>
          <ac:grpSpMkLst>
            <pc:docMk/>
            <pc:sldMk cId="0" sldId="265"/>
            <ac:grpSpMk id="7" creationId="{BA63AA55-8F3B-035C-C1D7-63AE29BAF956}"/>
          </ac:grpSpMkLst>
        </pc:grpChg>
        <pc:grpChg chg="add mod">
          <ac:chgData name="Zara Pazouki" userId="968db6691171f5fc" providerId="LiveId" clId="{90FA1AB2-AEAA-40D5-9FE2-96261BAA058B}" dt="2024-10-20T22:54:34.411" v="2887"/>
          <ac:grpSpMkLst>
            <pc:docMk/>
            <pc:sldMk cId="0" sldId="265"/>
            <ac:grpSpMk id="581" creationId="{00000000-0000-0000-0000-000000000000}"/>
          </ac:grpSpMkLst>
        </pc:grpChg>
        <pc:grpChg chg="mod">
          <ac:chgData name="Zara Pazouki" userId="968db6691171f5fc" providerId="LiveId" clId="{90FA1AB2-AEAA-40D5-9FE2-96261BAA058B}" dt="2024-10-20T22:54:34.411" v="2887"/>
          <ac:grpSpMkLst>
            <pc:docMk/>
            <pc:sldMk cId="0" sldId="265"/>
            <ac:grpSpMk id="582" creationId="{00000000-0000-0000-0000-000000000000}"/>
          </ac:grpSpMkLst>
        </pc:grpChg>
        <pc:grpChg chg="mod">
          <ac:chgData name="Zara Pazouki" userId="968db6691171f5fc" providerId="LiveId" clId="{90FA1AB2-AEAA-40D5-9FE2-96261BAA058B}" dt="2024-10-20T22:54:34.411" v="2887"/>
          <ac:grpSpMkLst>
            <pc:docMk/>
            <pc:sldMk cId="0" sldId="265"/>
            <ac:grpSpMk id="601" creationId="{00000000-0000-0000-0000-000000000000}"/>
          </ac:grpSpMkLst>
        </pc:grpChg>
        <pc:grpChg chg="mod">
          <ac:chgData name="Zara Pazouki" userId="968db6691171f5fc" providerId="LiveId" clId="{90FA1AB2-AEAA-40D5-9FE2-96261BAA058B}" dt="2024-10-20T22:54:34.411" v="2887"/>
          <ac:grpSpMkLst>
            <pc:docMk/>
            <pc:sldMk cId="0" sldId="265"/>
            <ac:grpSpMk id="603" creationId="{00000000-0000-0000-0000-000000000000}"/>
          </ac:grpSpMkLst>
        </pc:grpChg>
      </pc:sldChg>
      <pc:sldChg chg="del">
        <pc:chgData name="Zara Pazouki" userId="968db6691171f5fc" providerId="LiveId" clId="{90FA1AB2-AEAA-40D5-9FE2-96261BAA058B}" dt="2024-10-20T22:28:38.514" v="2493" actId="47"/>
        <pc:sldMkLst>
          <pc:docMk/>
          <pc:sldMk cId="0" sldId="266"/>
        </pc:sldMkLst>
      </pc:sldChg>
      <pc:sldChg chg="del">
        <pc:chgData name="Zara Pazouki" userId="968db6691171f5fc" providerId="LiveId" clId="{90FA1AB2-AEAA-40D5-9FE2-96261BAA058B}" dt="2024-10-20T22:28:39.708" v="2494" actId="47"/>
        <pc:sldMkLst>
          <pc:docMk/>
          <pc:sldMk cId="0" sldId="267"/>
        </pc:sldMkLst>
      </pc:sldChg>
      <pc:sldChg chg="delSp del mod delAnim">
        <pc:chgData name="Zara Pazouki" userId="968db6691171f5fc" providerId="LiveId" clId="{90FA1AB2-AEAA-40D5-9FE2-96261BAA058B}" dt="2024-10-20T22:54:47.909" v="2891" actId="47"/>
        <pc:sldMkLst>
          <pc:docMk/>
          <pc:sldMk cId="0" sldId="268"/>
        </pc:sldMkLst>
        <pc:grpChg chg="del">
          <ac:chgData name="Zara Pazouki" userId="968db6691171f5fc" providerId="LiveId" clId="{90FA1AB2-AEAA-40D5-9FE2-96261BAA058B}" dt="2024-10-20T22:54:32.072" v="2886" actId="21"/>
          <ac:grpSpMkLst>
            <pc:docMk/>
            <pc:sldMk cId="0" sldId="268"/>
            <ac:grpSpMk id="581" creationId="{00000000-0000-0000-0000-000000000000}"/>
          </ac:grpSpMkLst>
        </pc:grpChg>
      </pc:sldChg>
      <pc:sldChg chg="modSp del mod">
        <pc:chgData name="Zara Pazouki" userId="968db6691171f5fc" providerId="LiveId" clId="{90FA1AB2-AEAA-40D5-9FE2-96261BAA058B}" dt="2024-10-20T22:54:50.087" v="2892" actId="47"/>
        <pc:sldMkLst>
          <pc:docMk/>
          <pc:sldMk cId="0" sldId="269"/>
        </pc:sldMkLst>
        <pc:grpChg chg="mod">
          <ac:chgData name="Zara Pazouki" userId="968db6691171f5fc" providerId="LiveId" clId="{90FA1AB2-AEAA-40D5-9FE2-96261BAA058B}" dt="2024-10-20T22:54:37.492" v="2888" actId="1076"/>
          <ac:grpSpMkLst>
            <pc:docMk/>
            <pc:sldMk cId="0" sldId="269"/>
            <ac:grpSpMk id="623" creationId="{00000000-0000-0000-0000-000000000000}"/>
          </ac:grpSpMkLst>
        </pc:grpChg>
      </pc:sldChg>
      <pc:sldChg chg="del">
        <pc:chgData name="Zara Pazouki" userId="968db6691171f5fc" providerId="LiveId" clId="{90FA1AB2-AEAA-40D5-9FE2-96261BAA058B}" dt="2024-10-20T22:28:41.978" v="2495" actId="47"/>
        <pc:sldMkLst>
          <pc:docMk/>
          <pc:sldMk cId="0" sldId="270"/>
        </pc:sldMkLst>
      </pc:sldChg>
      <pc:sldChg chg="del">
        <pc:chgData name="Zara Pazouki" userId="968db6691171f5fc" providerId="LiveId" clId="{90FA1AB2-AEAA-40D5-9FE2-96261BAA058B}" dt="2024-10-20T22:28:44.596" v="2496" actId="47"/>
        <pc:sldMkLst>
          <pc:docMk/>
          <pc:sldMk cId="0" sldId="271"/>
        </pc:sldMkLst>
      </pc:sldChg>
      <pc:sldChg chg="del">
        <pc:chgData name="Zara Pazouki" userId="968db6691171f5fc" providerId="LiveId" clId="{90FA1AB2-AEAA-40D5-9FE2-96261BAA058B}" dt="2024-10-20T22:54:51.198" v="2893" actId="47"/>
        <pc:sldMkLst>
          <pc:docMk/>
          <pc:sldMk cId="0" sldId="272"/>
        </pc:sldMkLst>
      </pc:sldChg>
      <pc:sldChg chg="del">
        <pc:chgData name="Zara Pazouki" userId="968db6691171f5fc" providerId="LiveId" clId="{90FA1AB2-AEAA-40D5-9FE2-96261BAA058B}" dt="2024-10-20T22:28:46.747" v="2497" actId="47"/>
        <pc:sldMkLst>
          <pc:docMk/>
          <pc:sldMk cId="0" sldId="273"/>
        </pc:sldMkLst>
      </pc:sldChg>
      <pc:sldChg chg="addSp delSp modSp mod addAnim delAnim">
        <pc:chgData name="Zara Pazouki" userId="968db6691171f5fc" providerId="LiveId" clId="{90FA1AB2-AEAA-40D5-9FE2-96261BAA058B}" dt="2024-10-20T22:55:20.115" v="2901" actId="21"/>
        <pc:sldMkLst>
          <pc:docMk/>
          <pc:sldMk cId="0" sldId="274"/>
        </pc:sldMkLst>
        <pc:spChg chg="add del mod">
          <ac:chgData name="Zara Pazouki" userId="968db6691171f5fc" providerId="LiveId" clId="{90FA1AB2-AEAA-40D5-9FE2-96261BAA058B}" dt="2024-10-20T22:55:20.115" v="2901" actId="21"/>
          <ac:spMkLst>
            <pc:docMk/>
            <pc:sldMk cId="0" sldId="274"/>
            <ac:spMk id="3" creationId="{DCC82AE7-E2EE-B951-6680-5F4BCCB1C794}"/>
          </ac:spMkLst>
        </pc:spChg>
        <pc:spChg chg="add del mod">
          <ac:chgData name="Zara Pazouki" userId="968db6691171f5fc" providerId="LiveId" clId="{90FA1AB2-AEAA-40D5-9FE2-96261BAA058B}" dt="2024-10-20T22:55:18.400" v="2900" actId="21"/>
          <ac:spMkLst>
            <pc:docMk/>
            <pc:sldMk cId="0" sldId="274"/>
            <ac:spMk id="5" creationId="{6CCECA4B-C4D8-9385-0865-8C518835353E}"/>
          </ac:spMkLst>
        </pc:spChg>
        <pc:spChg chg="del">
          <ac:chgData name="Zara Pazouki" userId="968db6691171f5fc" providerId="LiveId" clId="{90FA1AB2-AEAA-40D5-9FE2-96261BAA058B}" dt="2024-10-20T22:55:15.480" v="2899" actId="21"/>
          <ac:spMkLst>
            <pc:docMk/>
            <pc:sldMk cId="0" sldId="274"/>
            <ac:spMk id="718" creationId="{00000000-0000-0000-0000-000000000000}"/>
          </ac:spMkLst>
        </pc:spChg>
        <pc:spChg chg="del">
          <ac:chgData name="Zara Pazouki" userId="968db6691171f5fc" providerId="LiveId" clId="{90FA1AB2-AEAA-40D5-9FE2-96261BAA058B}" dt="2024-10-20T22:55:12.181" v="2898" actId="21"/>
          <ac:spMkLst>
            <pc:docMk/>
            <pc:sldMk cId="0" sldId="274"/>
            <ac:spMk id="719" creationId="{00000000-0000-0000-0000-000000000000}"/>
          </ac:spMkLst>
        </pc:spChg>
        <pc:grpChg chg="add del">
          <ac:chgData name="Zara Pazouki" userId="968db6691171f5fc" providerId="LiveId" clId="{90FA1AB2-AEAA-40D5-9FE2-96261BAA058B}" dt="2024-10-20T22:55:04.700" v="2897" actId="21"/>
          <ac:grpSpMkLst>
            <pc:docMk/>
            <pc:sldMk cId="0" sldId="274"/>
            <ac:grpSpMk id="720" creationId="{00000000-0000-0000-0000-000000000000}"/>
          </ac:grpSpMkLst>
        </pc:grpChg>
        <pc:grpChg chg="add del">
          <ac:chgData name="Zara Pazouki" userId="968db6691171f5fc" providerId="LiveId" clId="{90FA1AB2-AEAA-40D5-9FE2-96261BAA058B}" dt="2024-10-20T22:55:04.700" v="2897" actId="21"/>
          <ac:grpSpMkLst>
            <pc:docMk/>
            <pc:sldMk cId="0" sldId="274"/>
            <ac:grpSpMk id="773" creationId="{00000000-0000-0000-0000-000000000000}"/>
          </ac:grpSpMkLst>
        </pc:grpChg>
      </pc:sldChg>
      <pc:sldChg chg="del">
        <pc:chgData name="Zara Pazouki" userId="968db6691171f5fc" providerId="LiveId" clId="{90FA1AB2-AEAA-40D5-9FE2-96261BAA058B}" dt="2024-10-20T22:28:48.545" v="2498" actId="47"/>
        <pc:sldMkLst>
          <pc:docMk/>
          <pc:sldMk cId="0" sldId="275"/>
        </pc:sldMkLst>
      </pc:sldChg>
      <pc:sldChg chg="del">
        <pc:chgData name="Zara Pazouki" userId="968db6691171f5fc" providerId="LiveId" clId="{90FA1AB2-AEAA-40D5-9FE2-96261BAA058B}" dt="2024-10-20T22:28:49.754" v="2499" actId="47"/>
        <pc:sldMkLst>
          <pc:docMk/>
          <pc:sldMk cId="0" sldId="276"/>
        </pc:sldMkLst>
      </pc:sldChg>
      <pc:sldChg chg="del">
        <pc:chgData name="Zara Pazouki" userId="968db6691171f5fc" providerId="LiveId" clId="{90FA1AB2-AEAA-40D5-9FE2-96261BAA058B}" dt="2024-10-20T22:28:53.009" v="2500" actId="47"/>
        <pc:sldMkLst>
          <pc:docMk/>
          <pc:sldMk cId="0" sldId="277"/>
        </pc:sldMkLst>
      </pc:sldChg>
      <pc:sldChg chg="del">
        <pc:chgData name="Zara Pazouki" userId="968db6691171f5fc" providerId="LiveId" clId="{90FA1AB2-AEAA-40D5-9FE2-96261BAA058B}" dt="2024-10-20T22:28:54.046" v="2501" actId="47"/>
        <pc:sldMkLst>
          <pc:docMk/>
          <pc:sldMk cId="0" sldId="278"/>
        </pc:sldMkLst>
      </pc:sldChg>
      <pc:sldChg chg="del">
        <pc:chgData name="Zara Pazouki" userId="968db6691171f5fc" providerId="LiveId" clId="{90FA1AB2-AEAA-40D5-9FE2-96261BAA058B}" dt="2024-10-20T22:28:54.773" v="2502" actId="47"/>
        <pc:sldMkLst>
          <pc:docMk/>
          <pc:sldMk cId="0" sldId="279"/>
        </pc:sldMkLst>
      </pc:sldChg>
      <pc:sldChg chg="del">
        <pc:chgData name="Zara Pazouki" userId="968db6691171f5fc" providerId="LiveId" clId="{90FA1AB2-AEAA-40D5-9FE2-96261BAA058B}" dt="2024-10-20T22:28:55.792" v="2503" actId="47"/>
        <pc:sldMkLst>
          <pc:docMk/>
          <pc:sldMk cId="0" sldId="280"/>
        </pc:sldMkLst>
      </pc:sldChg>
      <pc:sldChg chg="del">
        <pc:chgData name="Zara Pazouki" userId="968db6691171f5fc" providerId="LiveId" clId="{90FA1AB2-AEAA-40D5-9FE2-96261BAA058B}" dt="2024-10-20T22:28:58.210" v="2504" actId="47"/>
        <pc:sldMkLst>
          <pc:docMk/>
          <pc:sldMk cId="0" sldId="281"/>
        </pc:sldMkLst>
      </pc:sldChg>
      <pc:sldChg chg="del">
        <pc:chgData name="Zara Pazouki" userId="968db6691171f5fc" providerId="LiveId" clId="{90FA1AB2-AEAA-40D5-9FE2-96261BAA058B}" dt="2024-10-20T22:28:59.021" v="2505" actId="47"/>
        <pc:sldMkLst>
          <pc:docMk/>
          <pc:sldMk cId="0" sldId="282"/>
        </pc:sldMkLst>
      </pc:sldChg>
      <pc:sldChg chg="del">
        <pc:chgData name="Zara Pazouki" userId="968db6691171f5fc" providerId="LiveId" clId="{90FA1AB2-AEAA-40D5-9FE2-96261BAA058B}" dt="2024-10-20T22:29:00.602" v="2506" actId="47"/>
        <pc:sldMkLst>
          <pc:docMk/>
          <pc:sldMk cId="0" sldId="283"/>
        </pc:sldMkLst>
      </pc:sldChg>
      <pc:sldChg chg="del">
        <pc:chgData name="Zara Pazouki" userId="968db6691171f5fc" providerId="LiveId" clId="{90FA1AB2-AEAA-40D5-9FE2-96261BAA058B}" dt="2024-10-20T22:55:23.051" v="2902" actId="47"/>
        <pc:sldMkLst>
          <pc:docMk/>
          <pc:sldMk cId="0" sldId="284"/>
        </pc:sldMkLst>
      </pc:sldChg>
      <pc:sldChg chg="del">
        <pc:chgData name="Zara Pazouki" userId="968db6691171f5fc" providerId="LiveId" clId="{90FA1AB2-AEAA-40D5-9FE2-96261BAA058B}" dt="2024-10-20T22:29:03.142" v="2507" actId="47"/>
        <pc:sldMkLst>
          <pc:docMk/>
          <pc:sldMk cId="0" sldId="285"/>
        </pc:sldMkLst>
      </pc:sldChg>
      <pc:sldChg chg="del">
        <pc:chgData name="Zara Pazouki" userId="968db6691171f5fc" providerId="LiveId" clId="{90FA1AB2-AEAA-40D5-9FE2-96261BAA058B}" dt="2024-10-20T22:29:04.167" v="2508" actId="47"/>
        <pc:sldMkLst>
          <pc:docMk/>
          <pc:sldMk cId="0" sldId="286"/>
        </pc:sldMkLst>
      </pc:sldChg>
      <pc:sldChg chg="del">
        <pc:chgData name="Zara Pazouki" userId="968db6691171f5fc" providerId="LiveId" clId="{90FA1AB2-AEAA-40D5-9FE2-96261BAA058B}" dt="2024-10-20T22:29:05.252" v="2509" actId="47"/>
        <pc:sldMkLst>
          <pc:docMk/>
          <pc:sldMk cId="0" sldId="287"/>
        </pc:sldMkLst>
      </pc:sldChg>
      <pc:sldChg chg="del">
        <pc:chgData name="Zara Pazouki" userId="968db6691171f5fc" providerId="LiveId" clId="{90FA1AB2-AEAA-40D5-9FE2-96261BAA058B}" dt="2024-10-20T22:29:06.370" v="2510" actId="47"/>
        <pc:sldMkLst>
          <pc:docMk/>
          <pc:sldMk cId="0" sldId="288"/>
        </pc:sldMkLst>
      </pc:sldChg>
      <pc:sldChg chg="del">
        <pc:chgData name="Zara Pazouki" userId="968db6691171f5fc" providerId="LiveId" clId="{90FA1AB2-AEAA-40D5-9FE2-96261BAA058B}" dt="2024-10-20T22:29:07.659" v="2511" actId="47"/>
        <pc:sldMkLst>
          <pc:docMk/>
          <pc:sldMk cId="0" sldId="289"/>
        </pc:sldMkLst>
      </pc:sldChg>
      <pc:sldChg chg="del">
        <pc:chgData name="Zara Pazouki" userId="968db6691171f5fc" providerId="LiveId" clId="{90FA1AB2-AEAA-40D5-9FE2-96261BAA058B}" dt="2024-10-20T22:29:10.270" v="2512" actId="47"/>
        <pc:sldMkLst>
          <pc:docMk/>
          <pc:sldMk cId="0" sldId="290"/>
        </pc:sldMkLst>
      </pc:sldChg>
      <pc:sldChg chg="del">
        <pc:chgData name="Zara Pazouki" userId="968db6691171f5fc" providerId="LiveId" clId="{90FA1AB2-AEAA-40D5-9FE2-96261BAA058B}" dt="2024-10-20T22:29:13.307" v="2513" actId="47"/>
        <pc:sldMkLst>
          <pc:docMk/>
          <pc:sldMk cId="0" sldId="291"/>
        </pc:sldMkLst>
      </pc:sldChg>
      <pc:sldChg chg="del">
        <pc:chgData name="Zara Pazouki" userId="968db6691171f5fc" providerId="LiveId" clId="{90FA1AB2-AEAA-40D5-9FE2-96261BAA058B}" dt="2024-10-20T22:29:13.860" v="2514" actId="47"/>
        <pc:sldMkLst>
          <pc:docMk/>
          <pc:sldMk cId="0" sldId="292"/>
        </pc:sldMkLst>
      </pc:sldChg>
      <pc:sldChg chg="del">
        <pc:chgData name="Zara Pazouki" userId="968db6691171f5fc" providerId="LiveId" clId="{90FA1AB2-AEAA-40D5-9FE2-96261BAA058B}" dt="2024-10-20T22:29:18.461" v="2515" actId="47"/>
        <pc:sldMkLst>
          <pc:docMk/>
          <pc:sldMk cId="0" sldId="293"/>
        </pc:sldMkLst>
      </pc:sldChg>
      <pc:sldChg chg="del">
        <pc:chgData name="Zara Pazouki" userId="968db6691171f5fc" providerId="LiveId" clId="{90FA1AB2-AEAA-40D5-9FE2-96261BAA058B}" dt="2024-10-20T22:29:19.723" v="2516" actId="47"/>
        <pc:sldMkLst>
          <pc:docMk/>
          <pc:sldMk cId="0" sldId="294"/>
        </pc:sldMkLst>
      </pc:sldChg>
      <pc:sldChg chg="del">
        <pc:chgData name="Zara Pazouki" userId="968db6691171f5fc" providerId="LiveId" clId="{90FA1AB2-AEAA-40D5-9FE2-96261BAA058B}" dt="2024-10-20T22:29:21.043" v="2517" actId="47"/>
        <pc:sldMkLst>
          <pc:docMk/>
          <pc:sldMk cId="0" sldId="295"/>
        </pc:sldMkLst>
      </pc:sldChg>
      <pc:sldChg chg="del">
        <pc:chgData name="Zara Pazouki" userId="968db6691171f5fc" providerId="LiveId" clId="{90FA1AB2-AEAA-40D5-9FE2-96261BAA058B}" dt="2024-10-20T22:29:22.859" v="2518" actId="47"/>
        <pc:sldMkLst>
          <pc:docMk/>
          <pc:sldMk cId="0" sldId="296"/>
        </pc:sldMkLst>
      </pc:sldChg>
      <pc:sldChg chg="del">
        <pc:chgData name="Zara Pazouki" userId="968db6691171f5fc" providerId="LiveId" clId="{90FA1AB2-AEAA-40D5-9FE2-96261BAA058B}" dt="2024-10-20T22:29:24.020" v="2519" actId="47"/>
        <pc:sldMkLst>
          <pc:docMk/>
          <pc:sldMk cId="0" sldId="297"/>
        </pc:sldMkLst>
      </pc:sldChg>
      <pc:sldChg chg="del">
        <pc:chgData name="Zara Pazouki" userId="968db6691171f5fc" providerId="LiveId" clId="{90FA1AB2-AEAA-40D5-9FE2-96261BAA058B}" dt="2024-10-20T22:29:24.951" v="2520" actId="47"/>
        <pc:sldMkLst>
          <pc:docMk/>
          <pc:sldMk cId="0" sldId="298"/>
        </pc:sldMkLst>
      </pc:sldChg>
      <pc:sldChg chg="addSp delSp modSp del mod ord addAnim delAnim modNotes">
        <pc:chgData name="Zara Pazouki" userId="968db6691171f5fc" providerId="LiveId" clId="{90FA1AB2-AEAA-40D5-9FE2-96261BAA058B}" dt="2024-10-20T22:03:42.537" v="2072" actId="47"/>
        <pc:sldMkLst>
          <pc:docMk/>
          <pc:sldMk cId="0" sldId="299"/>
        </pc:sldMkLst>
        <pc:spChg chg="add del mod">
          <ac:chgData name="Zara Pazouki" userId="968db6691171f5fc" providerId="LiveId" clId="{90FA1AB2-AEAA-40D5-9FE2-96261BAA058B}" dt="2024-10-20T22:00:06.575" v="1969" actId="21"/>
          <ac:spMkLst>
            <pc:docMk/>
            <pc:sldMk cId="0" sldId="299"/>
            <ac:spMk id="3" creationId="{58E20E1E-A715-50DF-6F53-EB559B9D213B}"/>
          </ac:spMkLst>
        </pc:spChg>
        <pc:spChg chg="add del mod">
          <ac:chgData name="Zara Pazouki" userId="968db6691171f5fc" providerId="LiveId" clId="{90FA1AB2-AEAA-40D5-9FE2-96261BAA058B}" dt="2024-10-20T22:00:39.588" v="1980"/>
          <ac:spMkLst>
            <pc:docMk/>
            <pc:sldMk cId="0" sldId="299"/>
            <ac:spMk id="5" creationId="{4C9E874B-4A7A-1027-5016-62F9D72414EE}"/>
          </ac:spMkLst>
        </pc:spChg>
        <pc:spChg chg="add mod">
          <ac:chgData name="Zara Pazouki" userId="968db6691171f5fc" providerId="LiveId" clId="{90FA1AB2-AEAA-40D5-9FE2-96261BAA058B}" dt="2024-10-20T22:00:06.575" v="1969" actId="21"/>
          <ac:spMkLst>
            <pc:docMk/>
            <pc:sldMk cId="0" sldId="299"/>
            <ac:spMk id="9" creationId="{243BE000-5705-C34C-7FDA-A4A4726EC473}"/>
          </ac:spMkLst>
        </pc:spChg>
        <pc:spChg chg="del">
          <ac:chgData name="Zara Pazouki" userId="968db6691171f5fc" providerId="LiveId" clId="{90FA1AB2-AEAA-40D5-9FE2-96261BAA058B}" dt="2024-10-20T21:52:24.232" v="1662" actId="478"/>
          <ac:spMkLst>
            <pc:docMk/>
            <pc:sldMk cId="0" sldId="299"/>
            <ac:spMk id="1429" creationId="{00000000-0000-0000-0000-000000000000}"/>
          </ac:spMkLst>
        </pc:spChg>
        <pc:spChg chg="add del mod">
          <ac:chgData name="Zara Pazouki" userId="968db6691171f5fc" providerId="LiveId" clId="{90FA1AB2-AEAA-40D5-9FE2-96261BAA058B}" dt="2024-10-20T21:57:33.549" v="1918" actId="21"/>
          <ac:spMkLst>
            <pc:docMk/>
            <pc:sldMk cId="0" sldId="299"/>
            <ac:spMk id="1436" creationId="{00000000-0000-0000-0000-000000000000}"/>
          </ac:spMkLst>
        </pc:spChg>
        <pc:spChg chg="add del mod">
          <ac:chgData name="Zara Pazouki" userId="968db6691171f5fc" providerId="LiveId" clId="{90FA1AB2-AEAA-40D5-9FE2-96261BAA058B}" dt="2024-10-20T21:57:33.549" v="1918" actId="21"/>
          <ac:spMkLst>
            <pc:docMk/>
            <pc:sldMk cId="0" sldId="299"/>
            <ac:spMk id="1437" creationId="{00000000-0000-0000-0000-000000000000}"/>
          </ac:spMkLst>
        </pc:spChg>
        <pc:spChg chg="add del mod">
          <ac:chgData name="Zara Pazouki" userId="968db6691171f5fc" providerId="LiveId" clId="{90FA1AB2-AEAA-40D5-9FE2-96261BAA058B}" dt="2024-10-20T21:57:33.549" v="1918" actId="21"/>
          <ac:spMkLst>
            <pc:docMk/>
            <pc:sldMk cId="0" sldId="299"/>
            <ac:spMk id="1438" creationId="{00000000-0000-0000-0000-000000000000}"/>
          </ac:spMkLst>
        </pc:spChg>
        <pc:spChg chg="add del mod">
          <ac:chgData name="Zara Pazouki" userId="968db6691171f5fc" providerId="LiveId" clId="{90FA1AB2-AEAA-40D5-9FE2-96261BAA058B}" dt="2024-10-20T21:57:33.549" v="1918" actId="21"/>
          <ac:spMkLst>
            <pc:docMk/>
            <pc:sldMk cId="0" sldId="299"/>
            <ac:spMk id="1439" creationId="{00000000-0000-0000-0000-000000000000}"/>
          </ac:spMkLst>
        </pc:spChg>
        <pc:spChg chg="add del mod">
          <ac:chgData name="Zara Pazouki" userId="968db6691171f5fc" providerId="LiveId" clId="{90FA1AB2-AEAA-40D5-9FE2-96261BAA058B}" dt="2024-10-20T21:57:33.549" v="1918" actId="21"/>
          <ac:spMkLst>
            <pc:docMk/>
            <pc:sldMk cId="0" sldId="299"/>
            <ac:spMk id="1440" creationId="{00000000-0000-0000-0000-000000000000}"/>
          </ac:spMkLst>
        </pc:spChg>
        <pc:spChg chg="add del mod">
          <ac:chgData name="Zara Pazouki" userId="968db6691171f5fc" providerId="LiveId" clId="{90FA1AB2-AEAA-40D5-9FE2-96261BAA058B}" dt="2024-10-20T21:57:33.549" v="1918" actId="21"/>
          <ac:spMkLst>
            <pc:docMk/>
            <pc:sldMk cId="0" sldId="299"/>
            <ac:spMk id="1441" creationId="{00000000-0000-0000-0000-000000000000}"/>
          </ac:spMkLst>
        </pc:spChg>
        <pc:spChg chg="add del mod">
          <ac:chgData name="Zara Pazouki" userId="968db6691171f5fc" providerId="LiveId" clId="{90FA1AB2-AEAA-40D5-9FE2-96261BAA058B}" dt="2024-10-20T21:57:33.549" v="1918" actId="21"/>
          <ac:spMkLst>
            <pc:docMk/>
            <pc:sldMk cId="0" sldId="299"/>
            <ac:spMk id="1442" creationId="{00000000-0000-0000-0000-000000000000}"/>
          </ac:spMkLst>
        </pc:spChg>
        <pc:spChg chg="add del mod">
          <ac:chgData name="Zara Pazouki" userId="968db6691171f5fc" providerId="LiveId" clId="{90FA1AB2-AEAA-40D5-9FE2-96261BAA058B}" dt="2024-10-20T21:57:33.549" v="1918" actId="21"/>
          <ac:spMkLst>
            <pc:docMk/>
            <pc:sldMk cId="0" sldId="299"/>
            <ac:spMk id="1443" creationId="{00000000-0000-0000-0000-000000000000}"/>
          </ac:spMkLst>
        </pc:spChg>
        <pc:spChg chg="add del mod">
          <ac:chgData name="Zara Pazouki" userId="968db6691171f5fc" providerId="LiveId" clId="{90FA1AB2-AEAA-40D5-9FE2-96261BAA058B}" dt="2024-10-20T21:57:33.549" v="1918" actId="21"/>
          <ac:spMkLst>
            <pc:docMk/>
            <pc:sldMk cId="0" sldId="299"/>
            <ac:spMk id="1444" creationId="{00000000-0000-0000-0000-000000000000}"/>
          </ac:spMkLst>
        </pc:spChg>
        <pc:spChg chg="add del mod">
          <ac:chgData name="Zara Pazouki" userId="968db6691171f5fc" providerId="LiveId" clId="{90FA1AB2-AEAA-40D5-9FE2-96261BAA058B}" dt="2024-10-20T21:57:33.549" v="1918" actId="21"/>
          <ac:spMkLst>
            <pc:docMk/>
            <pc:sldMk cId="0" sldId="299"/>
            <ac:spMk id="1445" creationId="{00000000-0000-0000-0000-000000000000}"/>
          </ac:spMkLst>
        </pc:spChg>
        <pc:spChg chg="add del mod">
          <ac:chgData name="Zara Pazouki" userId="968db6691171f5fc" providerId="LiveId" clId="{90FA1AB2-AEAA-40D5-9FE2-96261BAA058B}" dt="2024-10-20T21:57:33.549" v="1918" actId="21"/>
          <ac:spMkLst>
            <pc:docMk/>
            <pc:sldMk cId="0" sldId="299"/>
            <ac:spMk id="1446" creationId="{00000000-0000-0000-0000-000000000000}"/>
          </ac:spMkLst>
        </pc:spChg>
        <pc:spChg chg="add del mod">
          <ac:chgData name="Zara Pazouki" userId="968db6691171f5fc" providerId="LiveId" clId="{90FA1AB2-AEAA-40D5-9FE2-96261BAA058B}" dt="2024-10-20T21:57:33.549" v="1918" actId="21"/>
          <ac:spMkLst>
            <pc:docMk/>
            <pc:sldMk cId="0" sldId="299"/>
            <ac:spMk id="1447" creationId="{00000000-0000-0000-0000-000000000000}"/>
          </ac:spMkLst>
        </pc:spChg>
        <pc:spChg chg="add del mod">
          <ac:chgData name="Zara Pazouki" userId="968db6691171f5fc" providerId="LiveId" clId="{90FA1AB2-AEAA-40D5-9FE2-96261BAA058B}" dt="2024-10-20T21:57:33.549" v="1918" actId="21"/>
          <ac:spMkLst>
            <pc:docMk/>
            <pc:sldMk cId="0" sldId="299"/>
            <ac:spMk id="1448" creationId="{00000000-0000-0000-0000-000000000000}"/>
          </ac:spMkLst>
        </pc:spChg>
        <pc:spChg chg="add del mod">
          <ac:chgData name="Zara Pazouki" userId="968db6691171f5fc" providerId="LiveId" clId="{90FA1AB2-AEAA-40D5-9FE2-96261BAA058B}" dt="2024-10-20T21:57:33.549" v="1918" actId="21"/>
          <ac:spMkLst>
            <pc:docMk/>
            <pc:sldMk cId="0" sldId="299"/>
            <ac:spMk id="1449" creationId="{00000000-0000-0000-0000-000000000000}"/>
          </ac:spMkLst>
        </pc:spChg>
        <pc:spChg chg="add del mod">
          <ac:chgData name="Zara Pazouki" userId="968db6691171f5fc" providerId="LiveId" clId="{90FA1AB2-AEAA-40D5-9FE2-96261BAA058B}" dt="2024-10-20T21:57:33.549" v="1918" actId="21"/>
          <ac:spMkLst>
            <pc:docMk/>
            <pc:sldMk cId="0" sldId="299"/>
            <ac:spMk id="1450" creationId="{00000000-0000-0000-0000-000000000000}"/>
          </ac:spMkLst>
        </pc:spChg>
        <pc:spChg chg="add del mod">
          <ac:chgData name="Zara Pazouki" userId="968db6691171f5fc" providerId="LiveId" clId="{90FA1AB2-AEAA-40D5-9FE2-96261BAA058B}" dt="2024-10-20T21:57:33.549" v="1918" actId="21"/>
          <ac:spMkLst>
            <pc:docMk/>
            <pc:sldMk cId="0" sldId="299"/>
            <ac:spMk id="1451" creationId="{00000000-0000-0000-0000-000000000000}"/>
          </ac:spMkLst>
        </pc:spChg>
        <pc:spChg chg="add del mod">
          <ac:chgData name="Zara Pazouki" userId="968db6691171f5fc" providerId="LiveId" clId="{90FA1AB2-AEAA-40D5-9FE2-96261BAA058B}" dt="2024-10-20T21:57:33.549" v="1918" actId="21"/>
          <ac:spMkLst>
            <pc:docMk/>
            <pc:sldMk cId="0" sldId="299"/>
            <ac:spMk id="1452" creationId="{00000000-0000-0000-0000-000000000000}"/>
          </ac:spMkLst>
        </pc:spChg>
        <pc:spChg chg="add del mod">
          <ac:chgData name="Zara Pazouki" userId="968db6691171f5fc" providerId="LiveId" clId="{90FA1AB2-AEAA-40D5-9FE2-96261BAA058B}" dt="2024-10-20T21:57:33.549" v="1918" actId="21"/>
          <ac:spMkLst>
            <pc:docMk/>
            <pc:sldMk cId="0" sldId="299"/>
            <ac:spMk id="1453" creationId="{00000000-0000-0000-0000-000000000000}"/>
          </ac:spMkLst>
        </pc:spChg>
        <pc:spChg chg="del">
          <ac:chgData name="Zara Pazouki" userId="968db6691171f5fc" providerId="LiveId" clId="{90FA1AB2-AEAA-40D5-9FE2-96261BAA058B}" dt="2024-10-20T21:51:22.283" v="1651" actId="478"/>
          <ac:spMkLst>
            <pc:docMk/>
            <pc:sldMk cId="0" sldId="299"/>
            <ac:spMk id="1454" creationId="{00000000-0000-0000-0000-000000000000}"/>
          </ac:spMkLst>
        </pc:spChg>
        <pc:spChg chg="del">
          <ac:chgData name="Zara Pazouki" userId="968db6691171f5fc" providerId="LiveId" clId="{90FA1AB2-AEAA-40D5-9FE2-96261BAA058B}" dt="2024-10-20T21:51:20.227" v="1650" actId="478"/>
          <ac:spMkLst>
            <pc:docMk/>
            <pc:sldMk cId="0" sldId="299"/>
            <ac:spMk id="1455" creationId="{00000000-0000-0000-0000-000000000000}"/>
          </ac:spMkLst>
        </pc:spChg>
        <pc:spChg chg="del mod">
          <ac:chgData name="Zara Pazouki" userId="968db6691171f5fc" providerId="LiveId" clId="{90FA1AB2-AEAA-40D5-9FE2-96261BAA058B}" dt="2024-10-20T21:51:11.291" v="1645" actId="478"/>
          <ac:spMkLst>
            <pc:docMk/>
            <pc:sldMk cId="0" sldId="299"/>
            <ac:spMk id="1456" creationId="{00000000-0000-0000-0000-000000000000}"/>
          </ac:spMkLst>
        </pc:spChg>
        <pc:spChg chg="del">
          <ac:chgData name="Zara Pazouki" userId="968db6691171f5fc" providerId="LiveId" clId="{90FA1AB2-AEAA-40D5-9FE2-96261BAA058B}" dt="2024-10-20T21:51:32.307" v="1658" actId="478"/>
          <ac:spMkLst>
            <pc:docMk/>
            <pc:sldMk cId="0" sldId="299"/>
            <ac:spMk id="1457" creationId="{00000000-0000-0000-0000-000000000000}"/>
          </ac:spMkLst>
        </pc:spChg>
        <pc:spChg chg="del mod">
          <ac:chgData name="Zara Pazouki" userId="968db6691171f5fc" providerId="LiveId" clId="{90FA1AB2-AEAA-40D5-9FE2-96261BAA058B}" dt="2024-10-20T21:51:24.957" v="1654" actId="478"/>
          <ac:spMkLst>
            <pc:docMk/>
            <pc:sldMk cId="0" sldId="299"/>
            <ac:spMk id="1458" creationId="{00000000-0000-0000-0000-000000000000}"/>
          </ac:spMkLst>
        </pc:spChg>
        <pc:spChg chg="del">
          <ac:chgData name="Zara Pazouki" userId="968db6691171f5fc" providerId="LiveId" clId="{90FA1AB2-AEAA-40D5-9FE2-96261BAA058B}" dt="2024-10-20T21:51:18.038" v="1649" actId="478"/>
          <ac:spMkLst>
            <pc:docMk/>
            <pc:sldMk cId="0" sldId="299"/>
            <ac:spMk id="1459" creationId="{00000000-0000-0000-0000-000000000000}"/>
          </ac:spMkLst>
        </pc:spChg>
        <pc:spChg chg="del">
          <ac:chgData name="Zara Pazouki" userId="968db6691171f5fc" providerId="LiveId" clId="{90FA1AB2-AEAA-40D5-9FE2-96261BAA058B}" dt="2024-10-20T21:51:30.524" v="1657" actId="478"/>
          <ac:spMkLst>
            <pc:docMk/>
            <pc:sldMk cId="0" sldId="299"/>
            <ac:spMk id="1460" creationId="{00000000-0000-0000-0000-000000000000}"/>
          </ac:spMkLst>
        </pc:spChg>
        <pc:spChg chg="del">
          <ac:chgData name="Zara Pazouki" userId="968db6691171f5fc" providerId="LiveId" clId="{90FA1AB2-AEAA-40D5-9FE2-96261BAA058B}" dt="2024-10-20T21:51:12.837" v="1646" actId="478"/>
          <ac:spMkLst>
            <pc:docMk/>
            <pc:sldMk cId="0" sldId="299"/>
            <ac:spMk id="1461" creationId="{00000000-0000-0000-0000-000000000000}"/>
          </ac:spMkLst>
        </pc:spChg>
        <pc:spChg chg="del">
          <ac:chgData name="Zara Pazouki" userId="968db6691171f5fc" providerId="LiveId" clId="{90FA1AB2-AEAA-40D5-9FE2-96261BAA058B}" dt="2024-10-20T21:51:27.347" v="1655" actId="478"/>
          <ac:spMkLst>
            <pc:docMk/>
            <pc:sldMk cId="0" sldId="299"/>
            <ac:spMk id="1462" creationId="{00000000-0000-0000-0000-000000000000}"/>
          </ac:spMkLst>
        </pc:spChg>
        <pc:spChg chg="del">
          <ac:chgData name="Zara Pazouki" userId="968db6691171f5fc" providerId="LiveId" clId="{90FA1AB2-AEAA-40D5-9FE2-96261BAA058B}" dt="2024-10-20T21:51:16.582" v="1648" actId="478"/>
          <ac:spMkLst>
            <pc:docMk/>
            <pc:sldMk cId="0" sldId="299"/>
            <ac:spMk id="1463" creationId="{00000000-0000-0000-0000-000000000000}"/>
          </ac:spMkLst>
        </pc:spChg>
        <pc:spChg chg="del">
          <ac:chgData name="Zara Pazouki" userId="968db6691171f5fc" providerId="LiveId" clId="{90FA1AB2-AEAA-40D5-9FE2-96261BAA058B}" dt="2024-10-20T21:51:28.817" v="1656" actId="478"/>
          <ac:spMkLst>
            <pc:docMk/>
            <pc:sldMk cId="0" sldId="299"/>
            <ac:spMk id="1464" creationId="{00000000-0000-0000-0000-000000000000}"/>
          </ac:spMkLst>
        </pc:spChg>
        <pc:spChg chg="del">
          <ac:chgData name="Zara Pazouki" userId="968db6691171f5fc" providerId="LiveId" clId="{90FA1AB2-AEAA-40D5-9FE2-96261BAA058B}" dt="2024-10-20T21:51:15.181" v="1647" actId="478"/>
          <ac:spMkLst>
            <pc:docMk/>
            <pc:sldMk cId="0" sldId="299"/>
            <ac:spMk id="1465" creationId="{00000000-0000-0000-0000-000000000000}"/>
          </ac:spMkLst>
        </pc:spChg>
        <pc:spChg chg="del mod">
          <ac:chgData name="Zara Pazouki" userId="968db6691171f5fc" providerId="LiveId" clId="{90FA1AB2-AEAA-40D5-9FE2-96261BAA058B}" dt="2024-10-20T21:57:33.549" v="1918" actId="21"/>
          <ac:spMkLst>
            <pc:docMk/>
            <pc:sldMk cId="0" sldId="299"/>
            <ac:spMk id="1474" creationId="{00000000-0000-0000-0000-000000000000}"/>
          </ac:spMkLst>
        </pc:spChg>
        <pc:spChg chg="add del mod">
          <ac:chgData name="Zara Pazouki" userId="968db6691171f5fc" providerId="LiveId" clId="{90FA1AB2-AEAA-40D5-9FE2-96261BAA058B}" dt="2024-10-20T21:57:33.549" v="1918" actId="21"/>
          <ac:spMkLst>
            <pc:docMk/>
            <pc:sldMk cId="0" sldId="299"/>
            <ac:spMk id="1475" creationId="{00000000-0000-0000-0000-000000000000}"/>
          </ac:spMkLst>
        </pc:spChg>
        <pc:grpChg chg="add del mod">
          <ac:chgData name="Zara Pazouki" userId="968db6691171f5fc" providerId="LiveId" clId="{90FA1AB2-AEAA-40D5-9FE2-96261BAA058B}" dt="2024-10-20T21:57:33.549" v="1918" actId="21"/>
          <ac:grpSpMkLst>
            <pc:docMk/>
            <pc:sldMk cId="0" sldId="299"/>
            <ac:grpSpMk id="1430" creationId="{00000000-0000-0000-0000-000000000000}"/>
          </ac:grpSpMkLst>
        </pc:grpChg>
        <pc:grpChg chg="add del mod">
          <ac:chgData name="Zara Pazouki" userId="968db6691171f5fc" providerId="LiveId" clId="{90FA1AB2-AEAA-40D5-9FE2-96261BAA058B}" dt="2024-10-20T21:57:33.549" v="1918" actId="21"/>
          <ac:grpSpMkLst>
            <pc:docMk/>
            <pc:sldMk cId="0" sldId="299"/>
            <ac:grpSpMk id="1466" creationId="{00000000-0000-0000-0000-000000000000}"/>
          </ac:grpSpMkLst>
        </pc:grpChg>
        <pc:grpChg chg="add del mod">
          <ac:chgData name="Zara Pazouki" userId="968db6691171f5fc" providerId="LiveId" clId="{90FA1AB2-AEAA-40D5-9FE2-96261BAA058B}" dt="2024-10-20T21:57:33.549" v="1918" actId="21"/>
          <ac:grpSpMkLst>
            <pc:docMk/>
            <pc:sldMk cId="0" sldId="299"/>
            <ac:grpSpMk id="1476" creationId="{00000000-0000-0000-0000-000000000000}"/>
          </ac:grpSpMkLst>
        </pc:grpChg>
        <pc:grpChg chg="del mod">
          <ac:chgData name="Zara Pazouki" userId="968db6691171f5fc" providerId="LiveId" clId="{90FA1AB2-AEAA-40D5-9FE2-96261BAA058B}" dt="2024-10-20T21:57:33.549" v="1918" actId="21"/>
          <ac:grpSpMkLst>
            <pc:docMk/>
            <pc:sldMk cId="0" sldId="299"/>
            <ac:grpSpMk id="1479" creationId="{00000000-0000-0000-0000-000000000000}"/>
          </ac:grpSpMkLst>
        </pc:grpChg>
        <pc:grpChg chg="del mod">
          <ac:chgData name="Zara Pazouki" userId="968db6691171f5fc" providerId="LiveId" clId="{90FA1AB2-AEAA-40D5-9FE2-96261BAA058B}" dt="2024-10-20T21:57:33.549" v="1918" actId="21"/>
          <ac:grpSpMkLst>
            <pc:docMk/>
            <pc:sldMk cId="0" sldId="299"/>
            <ac:grpSpMk id="1490" creationId="{00000000-0000-0000-0000-000000000000}"/>
          </ac:grpSpMkLst>
        </pc:grpChg>
        <pc:grpChg chg="add del mod">
          <ac:chgData name="Zara Pazouki" userId="968db6691171f5fc" providerId="LiveId" clId="{90FA1AB2-AEAA-40D5-9FE2-96261BAA058B}" dt="2024-10-20T21:57:33.549" v="1918" actId="21"/>
          <ac:grpSpMkLst>
            <pc:docMk/>
            <pc:sldMk cId="0" sldId="299"/>
            <ac:grpSpMk id="1494" creationId="{00000000-0000-0000-0000-000000000000}"/>
          </ac:grpSpMkLst>
        </pc:grpChg>
        <pc:picChg chg="add del mod ord modCrop">
          <ac:chgData name="Zara Pazouki" userId="968db6691171f5fc" providerId="LiveId" clId="{90FA1AB2-AEAA-40D5-9FE2-96261BAA058B}" dt="2024-10-20T21:59:27.484" v="1951" actId="21"/>
          <ac:picMkLst>
            <pc:docMk/>
            <pc:sldMk cId="0" sldId="299"/>
            <ac:picMk id="7" creationId="{DF9B4FC6-1FC8-0A77-6CAC-8E894F970C95}"/>
          </ac:picMkLst>
        </pc:picChg>
      </pc:sldChg>
      <pc:sldChg chg="addSp delSp modSp mod">
        <pc:chgData name="Zara Pazouki" userId="968db6691171f5fc" providerId="LiveId" clId="{90FA1AB2-AEAA-40D5-9FE2-96261BAA058B}" dt="2024-10-20T22:58:00.101" v="2959" actId="478"/>
        <pc:sldMkLst>
          <pc:docMk/>
          <pc:sldMk cId="0" sldId="300"/>
        </pc:sldMkLst>
        <pc:spChg chg="add del mod">
          <ac:chgData name="Zara Pazouki" userId="968db6691171f5fc" providerId="LiveId" clId="{90FA1AB2-AEAA-40D5-9FE2-96261BAA058B}" dt="2024-10-20T22:58:00.101" v="2959" actId="478"/>
          <ac:spMkLst>
            <pc:docMk/>
            <pc:sldMk cId="0" sldId="300"/>
            <ac:spMk id="3" creationId="{C05EF568-DBF8-F2D0-F1A1-99CDDBBDEEC5}"/>
          </ac:spMkLst>
        </pc:spChg>
        <pc:spChg chg="del">
          <ac:chgData name="Zara Pazouki" userId="968db6691171f5fc" providerId="LiveId" clId="{90FA1AB2-AEAA-40D5-9FE2-96261BAA058B}" dt="2024-10-20T22:57:55.116" v="2957" actId="478"/>
          <ac:spMkLst>
            <pc:docMk/>
            <pc:sldMk cId="0" sldId="300"/>
            <ac:spMk id="1574" creationId="{00000000-0000-0000-0000-000000000000}"/>
          </ac:spMkLst>
        </pc:spChg>
        <pc:spChg chg="del">
          <ac:chgData name="Zara Pazouki" userId="968db6691171f5fc" providerId="LiveId" clId="{90FA1AB2-AEAA-40D5-9FE2-96261BAA058B}" dt="2024-10-20T22:57:41.201" v="2948" actId="478"/>
          <ac:spMkLst>
            <pc:docMk/>
            <pc:sldMk cId="0" sldId="300"/>
            <ac:spMk id="1575" creationId="{00000000-0000-0000-0000-000000000000}"/>
          </ac:spMkLst>
        </pc:spChg>
        <pc:spChg chg="del mod">
          <ac:chgData name="Zara Pazouki" userId="968db6691171f5fc" providerId="LiveId" clId="{90FA1AB2-AEAA-40D5-9FE2-96261BAA058B}" dt="2024-10-20T22:57:42.971" v="2950" actId="478"/>
          <ac:spMkLst>
            <pc:docMk/>
            <pc:sldMk cId="0" sldId="300"/>
            <ac:spMk id="1576" creationId="{00000000-0000-0000-0000-000000000000}"/>
          </ac:spMkLst>
        </pc:spChg>
        <pc:spChg chg="del">
          <ac:chgData name="Zara Pazouki" userId="968db6691171f5fc" providerId="LiveId" clId="{90FA1AB2-AEAA-40D5-9FE2-96261BAA058B}" dt="2024-10-20T22:57:51.321" v="2955" actId="478"/>
          <ac:spMkLst>
            <pc:docMk/>
            <pc:sldMk cId="0" sldId="300"/>
            <ac:spMk id="1577" creationId="{00000000-0000-0000-0000-000000000000}"/>
          </ac:spMkLst>
        </pc:spChg>
        <pc:spChg chg="del">
          <ac:chgData name="Zara Pazouki" userId="968db6691171f5fc" providerId="LiveId" clId="{90FA1AB2-AEAA-40D5-9FE2-96261BAA058B}" dt="2024-10-20T22:57:53.081" v="2956" actId="478"/>
          <ac:spMkLst>
            <pc:docMk/>
            <pc:sldMk cId="0" sldId="300"/>
            <ac:spMk id="1578" creationId="{00000000-0000-0000-0000-000000000000}"/>
          </ac:spMkLst>
        </pc:spChg>
        <pc:spChg chg="del mod">
          <ac:chgData name="Zara Pazouki" userId="968db6691171f5fc" providerId="LiveId" clId="{90FA1AB2-AEAA-40D5-9FE2-96261BAA058B}" dt="2024-10-20T22:57:46.871" v="2952" actId="478"/>
          <ac:spMkLst>
            <pc:docMk/>
            <pc:sldMk cId="0" sldId="300"/>
            <ac:spMk id="1579" creationId="{00000000-0000-0000-0000-000000000000}"/>
          </ac:spMkLst>
        </pc:spChg>
        <pc:spChg chg="del mod">
          <ac:chgData name="Zara Pazouki" userId="968db6691171f5fc" providerId="LiveId" clId="{90FA1AB2-AEAA-40D5-9FE2-96261BAA058B}" dt="2024-10-20T22:57:49.400" v="2954" actId="478"/>
          <ac:spMkLst>
            <pc:docMk/>
            <pc:sldMk cId="0" sldId="300"/>
            <ac:spMk id="1580" creationId="{00000000-0000-0000-0000-000000000000}"/>
          </ac:spMkLst>
        </pc:spChg>
      </pc:sldChg>
      <pc:sldChg chg="addSp delSp modSp mod ord modTransition modAnim">
        <pc:chgData name="Zara Pazouki" userId="968db6691171f5fc" providerId="LiveId" clId="{90FA1AB2-AEAA-40D5-9FE2-96261BAA058B}" dt="2024-10-21T02:33:41.908" v="3596"/>
        <pc:sldMkLst>
          <pc:docMk/>
          <pc:sldMk cId="0" sldId="301"/>
        </pc:sldMkLst>
        <pc:spChg chg="add del mod">
          <ac:chgData name="Zara Pazouki" userId="968db6691171f5fc" providerId="LiveId" clId="{90FA1AB2-AEAA-40D5-9FE2-96261BAA058B}" dt="2024-10-20T22:30:45.227" v="2539" actId="21"/>
          <ac:spMkLst>
            <pc:docMk/>
            <pc:sldMk cId="0" sldId="301"/>
            <ac:spMk id="3" creationId="{187BD765-DE2E-1BE5-D052-E5A5DC0C47C0}"/>
          </ac:spMkLst>
        </pc:spChg>
        <pc:spChg chg="add del mod">
          <ac:chgData name="Zara Pazouki" userId="968db6691171f5fc" providerId="LiveId" clId="{90FA1AB2-AEAA-40D5-9FE2-96261BAA058B}" dt="2024-10-20T22:30:22.178" v="2533" actId="478"/>
          <ac:spMkLst>
            <pc:docMk/>
            <pc:sldMk cId="0" sldId="301"/>
            <ac:spMk id="5" creationId="{1F2B4AD0-B760-D7FA-21F9-6518249975E1}"/>
          </ac:spMkLst>
        </pc:spChg>
        <pc:spChg chg="add mod">
          <ac:chgData name="Zara Pazouki" userId="968db6691171f5fc" providerId="LiveId" clId="{90FA1AB2-AEAA-40D5-9FE2-96261BAA058B}" dt="2024-10-20T22:45:54.216" v="2748" actId="1076"/>
          <ac:spMkLst>
            <pc:docMk/>
            <pc:sldMk cId="0" sldId="301"/>
            <ac:spMk id="23" creationId="{5ED5BD44-99B2-AA02-8146-55AF7722B30D}"/>
          </ac:spMkLst>
        </pc:spChg>
        <pc:spChg chg="del">
          <ac:chgData name="Zara Pazouki" userId="968db6691171f5fc" providerId="LiveId" clId="{90FA1AB2-AEAA-40D5-9FE2-96261BAA058B}" dt="2024-10-20T22:30:18.200" v="2532" actId="21"/>
          <ac:spMkLst>
            <pc:docMk/>
            <pc:sldMk cId="0" sldId="301"/>
            <ac:spMk id="1585" creationId="{00000000-0000-0000-0000-000000000000}"/>
          </ac:spMkLst>
        </pc:spChg>
        <pc:spChg chg="mod">
          <ac:chgData name="Zara Pazouki" userId="968db6691171f5fc" providerId="LiveId" clId="{90FA1AB2-AEAA-40D5-9FE2-96261BAA058B}" dt="2024-10-20T22:43:01.874" v="2709" actId="207"/>
          <ac:spMkLst>
            <pc:docMk/>
            <pc:sldMk cId="0" sldId="301"/>
            <ac:spMk id="1730" creationId="{00000000-0000-0000-0000-000000000000}"/>
          </ac:spMkLst>
        </pc:spChg>
        <pc:spChg chg="mod">
          <ac:chgData name="Zara Pazouki" userId="968db6691171f5fc" providerId="LiveId" clId="{90FA1AB2-AEAA-40D5-9FE2-96261BAA058B}" dt="2024-10-21T02:20:53.555" v="3479" actId="1076"/>
          <ac:spMkLst>
            <pc:docMk/>
            <pc:sldMk cId="0" sldId="301"/>
            <ac:spMk id="1731" creationId="{00000000-0000-0000-0000-000000000000}"/>
          </ac:spMkLst>
        </pc:spChg>
        <pc:spChg chg="mod">
          <ac:chgData name="Zara Pazouki" userId="968db6691171f5fc" providerId="LiveId" clId="{90FA1AB2-AEAA-40D5-9FE2-96261BAA058B}" dt="2024-10-20T22:44:26.964" v="2732" actId="1076"/>
          <ac:spMkLst>
            <pc:docMk/>
            <pc:sldMk cId="0" sldId="301"/>
            <ac:spMk id="1732" creationId="{00000000-0000-0000-0000-000000000000}"/>
          </ac:spMkLst>
        </pc:spChg>
        <pc:spChg chg="mod">
          <ac:chgData name="Zara Pazouki" userId="968db6691171f5fc" providerId="LiveId" clId="{90FA1AB2-AEAA-40D5-9FE2-96261BAA058B}" dt="2024-10-21T02:21:57.460" v="3488" actId="1076"/>
          <ac:spMkLst>
            <pc:docMk/>
            <pc:sldMk cId="0" sldId="301"/>
            <ac:spMk id="1733" creationId="{00000000-0000-0000-0000-000000000000}"/>
          </ac:spMkLst>
        </pc:spChg>
        <pc:spChg chg="mod">
          <ac:chgData name="Zara Pazouki" userId="968db6691171f5fc" providerId="LiveId" clId="{90FA1AB2-AEAA-40D5-9FE2-96261BAA058B}" dt="2024-10-20T22:39:08.818" v="2619" actId="1076"/>
          <ac:spMkLst>
            <pc:docMk/>
            <pc:sldMk cId="0" sldId="301"/>
            <ac:spMk id="1734" creationId="{00000000-0000-0000-0000-000000000000}"/>
          </ac:spMkLst>
        </pc:spChg>
        <pc:spChg chg="mod">
          <ac:chgData name="Zara Pazouki" userId="968db6691171f5fc" providerId="LiveId" clId="{90FA1AB2-AEAA-40D5-9FE2-96261BAA058B}" dt="2024-10-20T22:40:37.340" v="2669" actId="1076"/>
          <ac:spMkLst>
            <pc:docMk/>
            <pc:sldMk cId="0" sldId="301"/>
            <ac:spMk id="1735" creationId="{00000000-0000-0000-0000-000000000000}"/>
          </ac:spMkLst>
        </pc:spChg>
        <pc:spChg chg="mod">
          <ac:chgData name="Zara Pazouki" userId="968db6691171f5fc" providerId="LiveId" clId="{90FA1AB2-AEAA-40D5-9FE2-96261BAA058B}" dt="2024-10-20T22:41:49.929" v="2686" actId="1076"/>
          <ac:spMkLst>
            <pc:docMk/>
            <pc:sldMk cId="0" sldId="301"/>
            <ac:spMk id="1736" creationId="{00000000-0000-0000-0000-000000000000}"/>
          </ac:spMkLst>
        </pc:spChg>
        <pc:spChg chg="mod">
          <ac:chgData name="Zara Pazouki" userId="968db6691171f5fc" providerId="LiveId" clId="{90FA1AB2-AEAA-40D5-9FE2-96261BAA058B}" dt="2024-10-20T22:39:41.781" v="2623" actId="1076"/>
          <ac:spMkLst>
            <pc:docMk/>
            <pc:sldMk cId="0" sldId="301"/>
            <ac:spMk id="1737" creationId="{00000000-0000-0000-0000-000000000000}"/>
          </ac:spMkLst>
        </pc:spChg>
        <pc:spChg chg="mod">
          <ac:chgData name="Zara Pazouki" userId="968db6691171f5fc" providerId="LiveId" clId="{90FA1AB2-AEAA-40D5-9FE2-96261BAA058B}" dt="2024-10-21T02:21:00.896" v="3482" actId="1076"/>
          <ac:spMkLst>
            <pc:docMk/>
            <pc:sldMk cId="0" sldId="301"/>
            <ac:spMk id="1738" creationId="{00000000-0000-0000-0000-000000000000}"/>
          </ac:spMkLst>
        </pc:spChg>
        <pc:spChg chg="mod">
          <ac:chgData name="Zara Pazouki" userId="968db6691171f5fc" providerId="LiveId" clId="{90FA1AB2-AEAA-40D5-9FE2-96261BAA058B}" dt="2024-10-21T02:22:15.533" v="3491" actId="1076"/>
          <ac:spMkLst>
            <pc:docMk/>
            <pc:sldMk cId="0" sldId="301"/>
            <ac:spMk id="1739" creationId="{00000000-0000-0000-0000-000000000000}"/>
          </ac:spMkLst>
        </pc:spChg>
        <pc:spChg chg="mod">
          <ac:chgData name="Zara Pazouki" userId="968db6691171f5fc" providerId="LiveId" clId="{90FA1AB2-AEAA-40D5-9FE2-96261BAA058B}" dt="2024-10-21T02:20:44" v="3475" actId="1076"/>
          <ac:spMkLst>
            <pc:docMk/>
            <pc:sldMk cId="0" sldId="301"/>
            <ac:spMk id="1740" creationId="{00000000-0000-0000-0000-000000000000}"/>
          </ac:spMkLst>
        </pc:spChg>
        <pc:spChg chg="mod">
          <ac:chgData name="Zara Pazouki" userId="968db6691171f5fc" providerId="LiveId" clId="{90FA1AB2-AEAA-40D5-9FE2-96261BAA058B}" dt="2024-10-21T02:22:01.237" v="3489" actId="1076"/>
          <ac:spMkLst>
            <pc:docMk/>
            <pc:sldMk cId="0" sldId="301"/>
            <ac:spMk id="1741" creationId="{00000000-0000-0000-0000-000000000000}"/>
          </ac:spMkLst>
        </pc:spChg>
        <pc:grpChg chg="mod">
          <ac:chgData name="Zara Pazouki" userId="968db6691171f5fc" providerId="LiveId" clId="{90FA1AB2-AEAA-40D5-9FE2-96261BAA058B}" dt="2024-10-20T22:39:13.731" v="2620" actId="1076"/>
          <ac:grpSpMkLst>
            <pc:docMk/>
            <pc:sldMk cId="0" sldId="301"/>
            <ac:grpSpMk id="1586" creationId="{00000000-0000-0000-0000-000000000000}"/>
          </ac:grpSpMkLst>
        </pc:grpChg>
        <pc:cxnChg chg="mod">
          <ac:chgData name="Zara Pazouki" userId="968db6691171f5fc" providerId="LiveId" clId="{90FA1AB2-AEAA-40D5-9FE2-96261BAA058B}" dt="2024-10-20T22:42:51.666" v="2706" actId="14100"/>
          <ac:cxnSpMkLst>
            <pc:docMk/>
            <pc:sldMk cId="0" sldId="301"/>
            <ac:cxnSpMk id="1742" creationId="{00000000-0000-0000-0000-000000000000}"/>
          </ac:cxnSpMkLst>
        </pc:cxnChg>
        <pc:cxnChg chg="mod">
          <ac:chgData name="Zara Pazouki" userId="968db6691171f5fc" providerId="LiveId" clId="{90FA1AB2-AEAA-40D5-9FE2-96261BAA058B}" dt="2024-10-20T22:40:40.837" v="2670" actId="14100"/>
          <ac:cxnSpMkLst>
            <pc:docMk/>
            <pc:sldMk cId="0" sldId="301"/>
            <ac:cxnSpMk id="1743" creationId="{00000000-0000-0000-0000-000000000000}"/>
          </ac:cxnSpMkLst>
        </pc:cxnChg>
        <pc:cxnChg chg="mod">
          <ac:chgData name="Zara Pazouki" userId="968db6691171f5fc" providerId="LiveId" clId="{90FA1AB2-AEAA-40D5-9FE2-96261BAA058B}" dt="2024-10-21T02:20:53.555" v="3479" actId="1076"/>
          <ac:cxnSpMkLst>
            <pc:docMk/>
            <pc:sldMk cId="0" sldId="301"/>
            <ac:cxnSpMk id="1744" creationId="{00000000-0000-0000-0000-000000000000}"/>
          </ac:cxnSpMkLst>
        </pc:cxnChg>
        <pc:cxnChg chg="mod">
          <ac:chgData name="Zara Pazouki" userId="968db6691171f5fc" providerId="LiveId" clId="{90FA1AB2-AEAA-40D5-9FE2-96261BAA058B}" dt="2024-10-21T02:21:49.423" v="3486" actId="14100"/>
          <ac:cxnSpMkLst>
            <pc:docMk/>
            <pc:sldMk cId="0" sldId="301"/>
            <ac:cxnSpMk id="1745" creationId="{00000000-0000-0000-0000-000000000000}"/>
          </ac:cxnSpMkLst>
        </pc:cxnChg>
      </pc:sldChg>
      <pc:sldChg chg="addSp delSp modSp mod">
        <pc:chgData name="Zara Pazouki" userId="968db6691171f5fc" providerId="LiveId" clId="{90FA1AB2-AEAA-40D5-9FE2-96261BAA058B}" dt="2024-10-20T22:56:22.188" v="2918" actId="1076"/>
        <pc:sldMkLst>
          <pc:docMk/>
          <pc:sldMk cId="0" sldId="302"/>
        </pc:sldMkLst>
        <pc:spChg chg="add del mod">
          <ac:chgData name="Zara Pazouki" userId="968db6691171f5fc" providerId="LiveId" clId="{90FA1AB2-AEAA-40D5-9FE2-96261BAA058B}" dt="2024-10-20T22:56:18.975" v="2917" actId="478"/>
          <ac:spMkLst>
            <pc:docMk/>
            <pc:sldMk cId="0" sldId="302"/>
            <ac:spMk id="3" creationId="{6BD38CA4-2E5D-420C-B0B7-A1FC2E9C9519}"/>
          </ac:spMkLst>
        </pc:spChg>
        <pc:spChg chg="del mod">
          <ac:chgData name="Zara Pazouki" userId="968db6691171f5fc" providerId="LiveId" clId="{90FA1AB2-AEAA-40D5-9FE2-96261BAA058B}" dt="2024-10-20T22:56:15.812" v="2915" actId="478"/>
          <ac:spMkLst>
            <pc:docMk/>
            <pc:sldMk cId="0" sldId="302"/>
            <ac:spMk id="1750" creationId="{00000000-0000-0000-0000-000000000000}"/>
          </ac:spMkLst>
        </pc:spChg>
        <pc:spChg chg="del">
          <ac:chgData name="Zara Pazouki" userId="968db6691171f5fc" providerId="LiveId" clId="{90FA1AB2-AEAA-40D5-9FE2-96261BAA058B}" dt="2024-10-20T22:56:17.493" v="2916" actId="478"/>
          <ac:spMkLst>
            <pc:docMk/>
            <pc:sldMk cId="0" sldId="302"/>
            <ac:spMk id="1764" creationId="{00000000-0000-0000-0000-000000000000}"/>
          </ac:spMkLst>
        </pc:spChg>
        <pc:spChg chg="del">
          <ac:chgData name="Zara Pazouki" userId="968db6691171f5fc" providerId="LiveId" clId="{90FA1AB2-AEAA-40D5-9FE2-96261BAA058B}" dt="2024-10-20T22:56:14.107" v="2914" actId="478"/>
          <ac:spMkLst>
            <pc:docMk/>
            <pc:sldMk cId="0" sldId="302"/>
            <ac:spMk id="1765" creationId="{00000000-0000-0000-0000-000000000000}"/>
          </ac:spMkLst>
        </pc:spChg>
        <pc:spChg chg="del">
          <ac:chgData name="Zara Pazouki" userId="968db6691171f5fc" providerId="LiveId" clId="{90FA1AB2-AEAA-40D5-9FE2-96261BAA058B}" dt="2024-10-20T22:56:12.301" v="2913" actId="478"/>
          <ac:spMkLst>
            <pc:docMk/>
            <pc:sldMk cId="0" sldId="302"/>
            <ac:spMk id="1766" creationId="{00000000-0000-0000-0000-000000000000}"/>
          </ac:spMkLst>
        </pc:spChg>
        <pc:spChg chg="del mod">
          <ac:chgData name="Zara Pazouki" userId="968db6691171f5fc" providerId="LiveId" clId="{90FA1AB2-AEAA-40D5-9FE2-96261BAA058B}" dt="2024-10-20T22:56:10.316" v="2912" actId="478"/>
          <ac:spMkLst>
            <pc:docMk/>
            <pc:sldMk cId="0" sldId="302"/>
            <ac:spMk id="1767" creationId="{00000000-0000-0000-0000-000000000000}"/>
          </ac:spMkLst>
        </pc:spChg>
        <pc:spChg chg="del">
          <ac:chgData name="Zara Pazouki" userId="968db6691171f5fc" providerId="LiveId" clId="{90FA1AB2-AEAA-40D5-9FE2-96261BAA058B}" dt="2024-10-20T22:55:51.476" v="2906" actId="478"/>
          <ac:spMkLst>
            <pc:docMk/>
            <pc:sldMk cId="0" sldId="302"/>
            <ac:spMk id="1768" creationId="{00000000-0000-0000-0000-000000000000}"/>
          </ac:spMkLst>
        </pc:spChg>
        <pc:spChg chg="del">
          <ac:chgData name="Zara Pazouki" userId="968db6691171f5fc" providerId="LiveId" clId="{90FA1AB2-AEAA-40D5-9FE2-96261BAA058B}" dt="2024-10-20T22:55:51.476" v="2906" actId="478"/>
          <ac:spMkLst>
            <pc:docMk/>
            <pc:sldMk cId="0" sldId="302"/>
            <ac:spMk id="1769" creationId="{00000000-0000-0000-0000-000000000000}"/>
          </ac:spMkLst>
        </pc:spChg>
        <pc:spChg chg="mod">
          <ac:chgData name="Zara Pazouki" userId="968db6691171f5fc" providerId="LiveId" clId="{90FA1AB2-AEAA-40D5-9FE2-96261BAA058B}" dt="2024-10-20T22:55:44.999" v="2904"/>
          <ac:spMkLst>
            <pc:docMk/>
            <pc:sldMk cId="0" sldId="302"/>
            <ac:spMk id="2399" creationId="{00000000-0000-0000-0000-000000000000}"/>
          </ac:spMkLst>
        </pc:spChg>
        <pc:spChg chg="mod">
          <ac:chgData name="Zara Pazouki" userId="968db6691171f5fc" providerId="LiveId" clId="{90FA1AB2-AEAA-40D5-9FE2-96261BAA058B}" dt="2024-10-20T22:55:44.999" v="2904"/>
          <ac:spMkLst>
            <pc:docMk/>
            <pc:sldMk cId="0" sldId="302"/>
            <ac:spMk id="2400" creationId="{00000000-0000-0000-0000-000000000000}"/>
          </ac:spMkLst>
        </pc:spChg>
        <pc:spChg chg="mod">
          <ac:chgData name="Zara Pazouki" userId="968db6691171f5fc" providerId="LiveId" clId="{90FA1AB2-AEAA-40D5-9FE2-96261BAA058B}" dt="2024-10-20T22:55:44.999" v="2904"/>
          <ac:spMkLst>
            <pc:docMk/>
            <pc:sldMk cId="0" sldId="302"/>
            <ac:spMk id="2401" creationId="{00000000-0000-0000-0000-000000000000}"/>
          </ac:spMkLst>
        </pc:spChg>
        <pc:spChg chg="mod">
          <ac:chgData name="Zara Pazouki" userId="968db6691171f5fc" providerId="LiveId" clId="{90FA1AB2-AEAA-40D5-9FE2-96261BAA058B}" dt="2024-10-20T22:55:44.999" v="2904"/>
          <ac:spMkLst>
            <pc:docMk/>
            <pc:sldMk cId="0" sldId="302"/>
            <ac:spMk id="2402" creationId="{00000000-0000-0000-0000-000000000000}"/>
          </ac:spMkLst>
        </pc:spChg>
        <pc:spChg chg="mod">
          <ac:chgData name="Zara Pazouki" userId="968db6691171f5fc" providerId="LiveId" clId="{90FA1AB2-AEAA-40D5-9FE2-96261BAA058B}" dt="2024-10-20T22:55:44.999" v="2904"/>
          <ac:spMkLst>
            <pc:docMk/>
            <pc:sldMk cId="0" sldId="302"/>
            <ac:spMk id="2403" creationId="{00000000-0000-0000-0000-000000000000}"/>
          </ac:spMkLst>
        </pc:spChg>
        <pc:spChg chg="mod">
          <ac:chgData name="Zara Pazouki" userId="968db6691171f5fc" providerId="LiveId" clId="{90FA1AB2-AEAA-40D5-9FE2-96261BAA058B}" dt="2024-10-20T22:55:44.999" v="2904"/>
          <ac:spMkLst>
            <pc:docMk/>
            <pc:sldMk cId="0" sldId="302"/>
            <ac:spMk id="2404" creationId="{00000000-0000-0000-0000-000000000000}"/>
          </ac:spMkLst>
        </pc:spChg>
        <pc:spChg chg="mod">
          <ac:chgData name="Zara Pazouki" userId="968db6691171f5fc" providerId="LiveId" clId="{90FA1AB2-AEAA-40D5-9FE2-96261BAA058B}" dt="2024-10-20T22:55:44.999" v="2904"/>
          <ac:spMkLst>
            <pc:docMk/>
            <pc:sldMk cId="0" sldId="302"/>
            <ac:spMk id="2405" creationId="{00000000-0000-0000-0000-000000000000}"/>
          </ac:spMkLst>
        </pc:spChg>
        <pc:spChg chg="mod">
          <ac:chgData name="Zara Pazouki" userId="968db6691171f5fc" providerId="LiveId" clId="{90FA1AB2-AEAA-40D5-9FE2-96261BAA058B}" dt="2024-10-20T22:55:44.999" v="2904"/>
          <ac:spMkLst>
            <pc:docMk/>
            <pc:sldMk cId="0" sldId="302"/>
            <ac:spMk id="2406" creationId="{00000000-0000-0000-0000-000000000000}"/>
          </ac:spMkLst>
        </pc:spChg>
        <pc:spChg chg="mod">
          <ac:chgData name="Zara Pazouki" userId="968db6691171f5fc" providerId="LiveId" clId="{90FA1AB2-AEAA-40D5-9FE2-96261BAA058B}" dt="2024-10-20T22:55:44.999" v="2904"/>
          <ac:spMkLst>
            <pc:docMk/>
            <pc:sldMk cId="0" sldId="302"/>
            <ac:spMk id="2407" creationId="{00000000-0000-0000-0000-000000000000}"/>
          </ac:spMkLst>
        </pc:spChg>
        <pc:spChg chg="mod">
          <ac:chgData name="Zara Pazouki" userId="968db6691171f5fc" providerId="LiveId" clId="{90FA1AB2-AEAA-40D5-9FE2-96261BAA058B}" dt="2024-10-20T22:55:44.999" v="2904"/>
          <ac:spMkLst>
            <pc:docMk/>
            <pc:sldMk cId="0" sldId="302"/>
            <ac:spMk id="2408" creationId="{00000000-0000-0000-0000-000000000000}"/>
          </ac:spMkLst>
        </pc:spChg>
        <pc:spChg chg="mod">
          <ac:chgData name="Zara Pazouki" userId="968db6691171f5fc" providerId="LiveId" clId="{90FA1AB2-AEAA-40D5-9FE2-96261BAA058B}" dt="2024-10-20T22:55:44.999" v="2904"/>
          <ac:spMkLst>
            <pc:docMk/>
            <pc:sldMk cId="0" sldId="302"/>
            <ac:spMk id="2409" creationId="{00000000-0000-0000-0000-000000000000}"/>
          </ac:spMkLst>
        </pc:spChg>
        <pc:spChg chg="mod">
          <ac:chgData name="Zara Pazouki" userId="968db6691171f5fc" providerId="LiveId" clId="{90FA1AB2-AEAA-40D5-9FE2-96261BAA058B}" dt="2024-10-20T22:55:44.999" v="2904"/>
          <ac:spMkLst>
            <pc:docMk/>
            <pc:sldMk cId="0" sldId="302"/>
            <ac:spMk id="2410" creationId="{00000000-0000-0000-0000-000000000000}"/>
          </ac:spMkLst>
        </pc:spChg>
        <pc:spChg chg="mod">
          <ac:chgData name="Zara Pazouki" userId="968db6691171f5fc" providerId="LiveId" clId="{90FA1AB2-AEAA-40D5-9FE2-96261BAA058B}" dt="2024-10-20T22:55:44.999" v="2904"/>
          <ac:spMkLst>
            <pc:docMk/>
            <pc:sldMk cId="0" sldId="302"/>
            <ac:spMk id="2411" creationId="{00000000-0000-0000-0000-000000000000}"/>
          </ac:spMkLst>
        </pc:spChg>
        <pc:spChg chg="mod">
          <ac:chgData name="Zara Pazouki" userId="968db6691171f5fc" providerId="LiveId" clId="{90FA1AB2-AEAA-40D5-9FE2-96261BAA058B}" dt="2024-10-20T22:55:44.999" v="2904"/>
          <ac:spMkLst>
            <pc:docMk/>
            <pc:sldMk cId="0" sldId="302"/>
            <ac:spMk id="2412" creationId="{00000000-0000-0000-0000-000000000000}"/>
          </ac:spMkLst>
        </pc:spChg>
        <pc:spChg chg="mod">
          <ac:chgData name="Zara Pazouki" userId="968db6691171f5fc" providerId="LiveId" clId="{90FA1AB2-AEAA-40D5-9FE2-96261BAA058B}" dt="2024-10-20T22:55:44.999" v="2904"/>
          <ac:spMkLst>
            <pc:docMk/>
            <pc:sldMk cId="0" sldId="302"/>
            <ac:spMk id="2413" creationId="{00000000-0000-0000-0000-000000000000}"/>
          </ac:spMkLst>
        </pc:spChg>
        <pc:spChg chg="mod">
          <ac:chgData name="Zara Pazouki" userId="968db6691171f5fc" providerId="LiveId" clId="{90FA1AB2-AEAA-40D5-9FE2-96261BAA058B}" dt="2024-10-20T22:55:44.999" v="2904"/>
          <ac:spMkLst>
            <pc:docMk/>
            <pc:sldMk cId="0" sldId="302"/>
            <ac:spMk id="2414" creationId="{00000000-0000-0000-0000-000000000000}"/>
          </ac:spMkLst>
        </pc:spChg>
        <pc:spChg chg="mod">
          <ac:chgData name="Zara Pazouki" userId="968db6691171f5fc" providerId="LiveId" clId="{90FA1AB2-AEAA-40D5-9FE2-96261BAA058B}" dt="2024-10-20T22:55:44.999" v="2904"/>
          <ac:spMkLst>
            <pc:docMk/>
            <pc:sldMk cId="0" sldId="302"/>
            <ac:spMk id="2415" creationId="{00000000-0000-0000-0000-000000000000}"/>
          </ac:spMkLst>
        </pc:spChg>
        <pc:spChg chg="mod">
          <ac:chgData name="Zara Pazouki" userId="968db6691171f5fc" providerId="LiveId" clId="{90FA1AB2-AEAA-40D5-9FE2-96261BAA058B}" dt="2024-10-20T22:55:44.999" v="2904"/>
          <ac:spMkLst>
            <pc:docMk/>
            <pc:sldMk cId="0" sldId="302"/>
            <ac:spMk id="2416" creationId="{00000000-0000-0000-0000-000000000000}"/>
          </ac:spMkLst>
        </pc:spChg>
        <pc:spChg chg="mod">
          <ac:chgData name="Zara Pazouki" userId="968db6691171f5fc" providerId="LiveId" clId="{90FA1AB2-AEAA-40D5-9FE2-96261BAA058B}" dt="2024-10-20T22:55:44.999" v="2904"/>
          <ac:spMkLst>
            <pc:docMk/>
            <pc:sldMk cId="0" sldId="302"/>
            <ac:spMk id="2417" creationId="{00000000-0000-0000-0000-000000000000}"/>
          </ac:spMkLst>
        </pc:spChg>
        <pc:spChg chg="mod">
          <ac:chgData name="Zara Pazouki" userId="968db6691171f5fc" providerId="LiveId" clId="{90FA1AB2-AEAA-40D5-9FE2-96261BAA058B}" dt="2024-10-20T22:55:44.999" v="2904"/>
          <ac:spMkLst>
            <pc:docMk/>
            <pc:sldMk cId="0" sldId="302"/>
            <ac:spMk id="2418" creationId="{00000000-0000-0000-0000-000000000000}"/>
          </ac:spMkLst>
        </pc:spChg>
        <pc:spChg chg="mod">
          <ac:chgData name="Zara Pazouki" userId="968db6691171f5fc" providerId="LiveId" clId="{90FA1AB2-AEAA-40D5-9FE2-96261BAA058B}" dt="2024-10-20T22:55:44.999" v="2904"/>
          <ac:spMkLst>
            <pc:docMk/>
            <pc:sldMk cId="0" sldId="302"/>
            <ac:spMk id="2419" creationId="{00000000-0000-0000-0000-000000000000}"/>
          </ac:spMkLst>
        </pc:spChg>
        <pc:spChg chg="mod">
          <ac:chgData name="Zara Pazouki" userId="968db6691171f5fc" providerId="LiveId" clId="{90FA1AB2-AEAA-40D5-9FE2-96261BAA058B}" dt="2024-10-20T22:55:44.999" v="2904"/>
          <ac:spMkLst>
            <pc:docMk/>
            <pc:sldMk cId="0" sldId="302"/>
            <ac:spMk id="2420" creationId="{00000000-0000-0000-0000-000000000000}"/>
          </ac:spMkLst>
        </pc:spChg>
        <pc:spChg chg="mod">
          <ac:chgData name="Zara Pazouki" userId="968db6691171f5fc" providerId="LiveId" clId="{90FA1AB2-AEAA-40D5-9FE2-96261BAA058B}" dt="2024-10-20T22:55:44.999" v="2904"/>
          <ac:spMkLst>
            <pc:docMk/>
            <pc:sldMk cId="0" sldId="302"/>
            <ac:spMk id="2421" creationId="{00000000-0000-0000-0000-000000000000}"/>
          </ac:spMkLst>
        </pc:spChg>
        <pc:spChg chg="mod">
          <ac:chgData name="Zara Pazouki" userId="968db6691171f5fc" providerId="LiveId" clId="{90FA1AB2-AEAA-40D5-9FE2-96261BAA058B}" dt="2024-10-20T22:55:44.999" v="2904"/>
          <ac:spMkLst>
            <pc:docMk/>
            <pc:sldMk cId="0" sldId="302"/>
            <ac:spMk id="2422" creationId="{00000000-0000-0000-0000-000000000000}"/>
          </ac:spMkLst>
        </pc:spChg>
        <pc:spChg chg="mod">
          <ac:chgData name="Zara Pazouki" userId="968db6691171f5fc" providerId="LiveId" clId="{90FA1AB2-AEAA-40D5-9FE2-96261BAA058B}" dt="2024-10-20T22:55:44.999" v="2904"/>
          <ac:spMkLst>
            <pc:docMk/>
            <pc:sldMk cId="0" sldId="302"/>
            <ac:spMk id="2423" creationId="{00000000-0000-0000-0000-000000000000}"/>
          </ac:spMkLst>
        </pc:spChg>
        <pc:spChg chg="mod">
          <ac:chgData name="Zara Pazouki" userId="968db6691171f5fc" providerId="LiveId" clId="{90FA1AB2-AEAA-40D5-9FE2-96261BAA058B}" dt="2024-10-20T22:55:44.999" v="2904"/>
          <ac:spMkLst>
            <pc:docMk/>
            <pc:sldMk cId="0" sldId="302"/>
            <ac:spMk id="2424" creationId="{00000000-0000-0000-0000-000000000000}"/>
          </ac:spMkLst>
        </pc:spChg>
        <pc:spChg chg="mod">
          <ac:chgData name="Zara Pazouki" userId="968db6691171f5fc" providerId="LiveId" clId="{90FA1AB2-AEAA-40D5-9FE2-96261BAA058B}" dt="2024-10-20T22:55:44.999" v="2904"/>
          <ac:spMkLst>
            <pc:docMk/>
            <pc:sldMk cId="0" sldId="302"/>
            <ac:spMk id="2425" creationId="{00000000-0000-0000-0000-000000000000}"/>
          </ac:spMkLst>
        </pc:spChg>
        <pc:spChg chg="mod">
          <ac:chgData name="Zara Pazouki" userId="968db6691171f5fc" providerId="LiveId" clId="{90FA1AB2-AEAA-40D5-9FE2-96261BAA058B}" dt="2024-10-20T22:55:44.999" v="2904"/>
          <ac:spMkLst>
            <pc:docMk/>
            <pc:sldMk cId="0" sldId="302"/>
            <ac:spMk id="2426" creationId="{00000000-0000-0000-0000-000000000000}"/>
          </ac:spMkLst>
        </pc:spChg>
        <pc:spChg chg="mod">
          <ac:chgData name="Zara Pazouki" userId="968db6691171f5fc" providerId="LiveId" clId="{90FA1AB2-AEAA-40D5-9FE2-96261BAA058B}" dt="2024-10-20T22:55:44.999" v="2904"/>
          <ac:spMkLst>
            <pc:docMk/>
            <pc:sldMk cId="0" sldId="302"/>
            <ac:spMk id="2427" creationId="{00000000-0000-0000-0000-000000000000}"/>
          </ac:spMkLst>
        </pc:spChg>
        <pc:spChg chg="mod">
          <ac:chgData name="Zara Pazouki" userId="968db6691171f5fc" providerId="LiveId" clId="{90FA1AB2-AEAA-40D5-9FE2-96261BAA058B}" dt="2024-10-20T22:55:44.999" v="2904"/>
          <ac:spMkLst>
            <pc:docMk/>
            <pc:sldMk cId="0" sldId="302"/>
            <ac:spMk id="2428" creationId="{00000000-0000-0000-0000-000000000000}"/>
          </ac:spMkLst>
        </pc:spChg>
        <pc:spChg chg="mod">
          <ac:chgData name="Zara Pazouki" userId="968db6691171f5fc" providerId="LiveId" clId="{90FA1AB2-AEAA-40D5-9FE2-96261BAA058B}" dt="2024-10-20T22:55:44.999" v="2904"/>
          <ac:spMkLst>
            <pc:docMk/>
            <pc:sldMk cId="0" sldId="302"/>
            <ac:spMk id="2429" creationId="{00000000-0000-0000-0000-000000000000}"/>
          </ac:spMkLst>
        </pc:spChg>
        <pc:spChg chg="mod">
          <ac:chgData name="Zara Pazouki" userId="968db6691171f5fc" providerId="LiveId" clId="{90FA1AB2-AEAA-40D5-9FE2-96261BAA058B}" dt="2024-10-20T22:55:44.999" v="2904"/>
          <ac:spMkLst>
            <pc:docMk/>
            <pc:sldMk cId="0" sldId="302"/>
            <ac:spMk id="2430" creationId="{00000000-0000-0000-0000-000000000000}"/>
          </ac:spMkLst>
        </pc:spChg>
        <pc:spChg chg="mod">
          <ac:chgData name="Zara Pazouki" userId="968db6691171f5fc" providerId="LiveId" clId="{90FA1AB2-AEAA-40D5-9FE2-96261BAA058B}" dt="2024-10-20T22:55:44.999" v="2904"/>
          <ac:spMkLst>
            <pc:docMk/>
            <pc:sldMk cId="0" sldId="302"/>
            <ac:spMk id="2431" creationId="{00000000-0000-0000-0000-000000000000}"/>
          </ac:spMkLst>
        </pc:spChg>
        <pc:spChg chg="mod">
          <ac:chgData name="Zara Pazouki" userId="968db6691171f5fc" providerId="LiveId" clId="{90FA1AB2-AEAA-40D5-9FE2-96261BAA058B}" dt="2024-10-20T22:55:44.999" v="2904"/>
          <ac:spMkLst>
            <pc:docMk/>
            <pc:sldMk cId="0" sldId="302"/>
            <ac:spMk id="2432" creationId="{00000000-0000-0000-0000-000000000000}"/>
          </ac:spMkLst>
        </pc:spChg>
        <pc:spChg chg="mod">
          <ac:chgData name="Zara Pazouki" userId="968db6691171f5fc" providerId="LiveId" clId="{90FA1AB2-AEAA-40D5-9FE2-96261BAA058B}" dt="2024-10-20T22:55:44.999" v="2904"/>
          <ac:spMkLst>
            <pc:docMk/>
            <pc:sldMk cId="0" sldId="302"/>
            <ac:spMk id="2433" creationId="{00000000-0000-0000-0000-000000000000}"/>
          </ac:spMkLst>
        </pc:spChg>
        <pc:spChg chg="mod">
          <ac:chgData name="Zara Pazouki" userId="968db6691171f5fc" providerId="LiveId" clId="{90FA1AB2-AEAA-40D5-9FE2-96261BAA058B}" dt="2024-10-20T22:55:44.999" v="2904"/>
          <ac:spMkLst>
            <pc:docMk/>
            <pc:sldMk cId="0" sldId="302"/>
            <ac:spMk id="2434" creationId="{00000000-0000-0000-0000-000000000000}"/>
          </ac:spMkLst>
        </pc:spChg>
        <pc:spChg chg="mod">
          <ac:chgData name="Zara Pazouki" userId="968db6691171f5fc" providerId="LiveId" clId="{90FA1AB2-AEAA-40D5-9FE2-96261BAA058B}" dt="2024-10-20T22:55:44.999" v="2904"/>
          <ac:spMkLst>
            <pc:docMk/>
            <pc:sldMk cId="0" sldId="302"/>
            <ac:spMk id="2435" creationId="{00000000-0000-0000-0000-000000000000}"/>
          </ac:spMkLst>
        </pc:spChg>
        <pc:spChg chg="mod">
          <ac:chgData name="Zara Pazouki" userId="968db6691171f5fc" providerId="LiveId" clId="{90FA1AB2-AEAA-40D5-9FE2-96261BAA058B}" dt="2024-10-20T22:55:44.999" v="2904"/>
          <ac:spMkLst>
            <pc:docMk/>
            <pc:sldMk cId="0" sldId="302"/>
            <ac:spMk id="2436" creationId="{00000000-0000-0000-0000-000000000000}"/>
          </ac:spMkLst>
        </pc:spChg>
        <pc:spChg chg="mod">
          <ac:chgData name="Zara Pazouki" userId="968db6691171f5fc" providerId="LiveId" clId="{90FA1AB2-AEAA-40D5-9FE2-96261BAA058B}" dt="2024-10-20T22:55:44.999" v="2904"/>
          <ac:spMkLst>
            <pc:docMk/>
            <pc:sldMk cId="0" sldId="302"/>
            <ac:spMk id="2437" creationId="{00000000-0000-0000-0000-000000000000}"/>
          </ac:spMkLst>
        </pc:spChg>
        <pc:spChg chg="mod">
          <ac:chgData name="Zara Pazouki" userId="968db6691171f5fc" providerId="LiveId" clId="{90FA1AB2-AEAA-40D5-9FE2-96261BAA058B}" dt="2024-10-20T22:55:44.999" v="2904"/>
          <ac:spMkLst>
            <pc:docMk/>
            <pc:sldMk cId="0" sldId="302"/>
            <ac:spMk id="2438" creationId="{00000000-0000-0000-0000-000000000000}"/>
          </ac:spMkLst>
        </pc:spChg>
        <pc:spChg chg="mod">
          <ac:chgData name="Zara Pazouki" userId="968db6691171f5fc" providerId="LiveId" clId="{90FA1AB2-AEAA-40D5-9FE2-96261BAA058B}" dt="2024-10-20T22:55:44.999" v="2904"/>
          <ac:spMkLst>
            <pc:docMk/>
            <pc:sldMk cId="0" sldId="302"/>
            <ac:spMk id="2439" creationId="{00000000-0000-0000-0000-000000000000}"/>
          </ac:spMkLst>
        </pc:spChg>
        <pc:spChg chg="mod">
          <ac:chgData name="Zara Pazouki" userId="968db6691171f5fc" providerId="LiveId" clId="{90FA1AB2-AEAA-40D5-9FE2-96261BAA058B}" dt="2024-10-20T22:55:44.999" v="2904"/>
          <ac:spMkLst>
            <pc:docMk/>
            <pc:sldMk cId="0" sldId="302"/>
            <ac:spMk id="2440" creationId="{00000000-0000-0000-0000-000000000000}"/>
          </ac:spMkLst>
        </pc:spChg>
        <pc:spChg chg="mod">
          <ac:chgData name="Zara Pazouki" userId="968db6691171f5fc" providerId="LiveId" clId="{90FA1AB2-AEAA-40D5-9FE2-96261BAA058B}" dt="2024-10-20T22:55:44.999" v="2904"/>
          <ac:spMkLst>
            <pc:docMk/>
            <pc:sldMk cId="0" sldId="302"/>
            <ac:spMk id="2441" creationId="{00000000-0000-0000-0000-000000000000}"/>
          </ac:spMkLst>
        </pc:spChg>
        <pc:spChg chg="mod">
          <ac:chgData name="Zara Pazouki" userId="968db6691171f5fc" providerId="LiveId" clId="{90FA1AB2-AEAA-40D5-9FE2-96261BAA058B}" dt="2024-10-20T22:55:44.999" v="2904"/>
          <ac:spMkLst>
            <pc:docMk/>
            <pc:sldMk cId="0" sldId="302"/>
            <ac:spMk id="2442" creationId="{00000000-0000-0000-0000-000000000000}"/>
          </ac:spMkLst>
        </pc:spChg>
        <pc:spChg chg="mod">
          <ac:chgData name="Zara Pazouki" userId="968db6691171f5fc" providerId="LiveId" clId="{90FA1AB2-AEAA-40D5-9FE2-96261BAA058B}" dt="2024-10-20T22:55:44.999" v="2904"/>
          <ac:spMkLst>
            <pc:docMk/>
            <pc:sldMk cId="0" sldId="302"/>
            <ac:spMk id="2443" creationId="{00000000-0000-0000-0000-000000000000}"/>
          </ac:spMkLst>
        </pc:spChg>
        <pc:spChg chg="mod">
          <ac:chgData name="Zara Pazouki" userId="968db6691171f5fc" providerId="LiveId" clId="{90FA1AB2-AEAA-40D5-9FE2-96261BAA058B}" dt="2024-10-20T22:55:44.999" v="2904"/>
          <ac:spMkLst>
            <pc:docMk/>
            <pc:sldMk cId="0" sldId="302"/>
            <ac:spMk id="2444" creationId="{00000000-0000-0000-0000-000000000000}"/>
          </ac:spMkLst>
        </pc:spChg>
        <pc:spChg chg="mod">
          <ac:chgData name="Zara Pazouki" userId="968db6691171f5fc" providerId="LiveId" clId="{90FA1AB2-AEAA-40D5-9FE2-96261BAA058B}" dt="2024-10-20T22:55:44.999" v="2904"/>
          <ac:spMkLst>
            <pc:docMk/>
            <pc:sldMk cId="0" sldId="302"/>
            <ac:spMk id="2445" creationId="{00000000-0000-0000-0000-000000000000}"/>
          </ac:spMkLst>
        </pc:spChg>
        <pc:spChg chg="mod">
          <ac:chgData name="Zara Pazouki" userId="968db6691171f5fc" providerId="LiveId" clId="{90FA1AB2-AEAA-40D5-9FE2-96261BAA058B}" dt="2024-10-20T22:55:44.999" v="2904"/>
          <ac:spMkLst>
            <pc:docMk/>
            <pc:sldMk cId="0" sldId="302"/>
            <ac:spMk id="2446" creationId="{00000000-0000-0000-0000-000000000000}"/>
          </ac:spMkLst>
        </pc:spChg>
        <pc:spChg chg="mod">
          <ac:chgData name="Zara Pazouki" userId="968db6691171f5fc" providerId="LiveId" clId="{90FA1AB2-AEAA-40D5-9FE2-96261BAA058B}" dt="2024-10-20T22:55:44.999" v="2904"/>
          <ac:spMkLst>
            <pc:docMk/>
            <pc:sldMk cId="0" sldId="302"/>
            <ac:spMk id="2447" creationId="{00000000-0000-0000-0000-000000000000}"/>
          </ac:spMkLst>
        </pc:spChg>
        <pc:spChg chg="mod">
          <ac:chgData name="Zara Pazouki" userId="968db6691171f5fc" providerId="LiveId" clId="{90FA1AB2-AEAA-40D5-9FE2-96261BAA058B}" dt="2024-10-20T22:55:44.999" v="2904"/>
          <ac:spMkLst>
            <pc:docMk/>
            <pc:sldMk cId="0" sldId="302"/>
            <ac:spMk id="2448" creationId="{00000000-0000-0000-0000-000000000000}"/>
          </ac:spMkLst>
        </pc:spChg>
        <pc:spChg chg="mod">
          <ac:chgData name="Zara Pazouki" userId="968db6691171f5fc" providerId="LiveId" clId="{90FA1AB2-AEAA-40D5-9FE2-96261BAA058B}" dt="2024-10-20T22:55:44.999" v="2904"/>
          <ac:spMkLst>
            <pc:docMk/>
            <pc:sldMk cId="0" sldId="302"/>
            <ac:spMk id="2449" creationId="{00000000-0000-0000-0000-000000000000}"/>
          </ac:spMkLst>
        </pc:spChg>
        <pc:spChg chg="mod">
          <ac:chgData name="Zara Pazouki" userId="968db6691171f5fc" providerId="LiveId" clId="{90FA1AB2-AEAA-40D5-9FE2-96261BAA058B}" dt="2024-10-20T22:55:44.999" v="2904"/>
          <ac:spMkLst>
            <pc:docMk/>
            <pc:sldMk cId="0" sldId="302"/>
            <ac:spMk id="2450" creationId="{00000000-0000-0000-0000-000000000000}"/>
          </ac:spMkLst>
        </pc:spChg>
        <pc:spChg chg="mod">
          <ac:chgData name="Zara Pazouki" userId="968db6691171f5fc" providerId="LiveId" clId="{90FA1AB2-AEAA-40D5-9FE2-96261BAA058B}" dt="2024-10-20T22:55:44.999" v="2904"/>
          <ac:spMkLst>
            <pc:docMk/>
            <pc:sldMk cId="0" sldId="302"/>
            <ac:spMk id="2451" creationId="{00000000-0000-0000-0000-000000000000}"/>
          </ac:spMkLst>
        </pc:spChg>
        <pc:spChg chg="mod">
          <ac:chgData name="Zara Pazouki" userId="968db6691171f5fc" providerId="LiveId" clId="{90FA1AB2-AEAA-40D5-9FE2-96261BAA058B}" dt="2024-10-20T22:55:44.999" v="2904"/>
          <ac:spMkLst>
            <pc:docMk/>
            <pc:sldMk cId="0" sldId="302"/>
            <ac:spMk id="2452" creationId="{00000000-0000-0000-0000-000000000000}"/>
          </ac:spMkLst>
        </pc:spChg>
        <pc:spChg chg="mod">
          <ac:chgData name="Zara Pazouki" userId="968db6691171f5fc" providerId="LiveId" clId="{90FA1AB2-AEAA-40D5-9FE2-96261BAA058B}" dt="2024-10-20T22:55:44.999" v="2904"/>
          <ac:spMkLst>
            <pc:docMk/>
            <pc:sldMk cId="0" sldId="302"/>
            <ac:spMk id="2453" creationId="{00000000-0000-0000-0000-000000000000}"/>
          </ac:spMkLst>
        </pc:spChg>
        <pc:spChg chg="mod">
          <ac:chgData name="Zara Pazouki" userId="968db6691171f5fc" providerId="LiveId" clId="{90FA1AB2-AEAA-40D5-9FE2-96261BAA058B}" dt="2024-10-20T22:55:44.999" v="2904"/>
          <ac:spMkLst>
            <pc:docMk/>
            <pc:sldMk cId="0" sldId="302"/>
            <ac:spMk id="2454" creationId="{00000000-0000-0000-0000-000000000000}"/>
          </ac:spMkLst>
        </pc:spChg>
        <pc:spChg chg="mod">
          <ac:chgData name="Zara Pazouki" userId="968db6691171f5fc" providerId="LiveId" clId="{90FA1AB2-AEAA-40D5-9FE2-96261BAA058B}" dt="2024-10-20T22:55:44.999" v="2904"/>
          <ac:spMkLst>
            <pc:docMk/>
            <pc:sldMk cId="0" sldId="302"/>
            <ac:spMk id="2455" creationId="{00000000-0000-0000-0000-000000000000}"/>
          </ac:spMkLst>
        </pc:spChg>
        <pc:spChg chg="mod">
          <ac:chgData name="Zara Pazouki" userId="968db6691171f5fc" providerId="LiveId" clId="{90FA1AB2-AEAA-40D5-9FE2-96261BAA058B}" dt="2024-10-20T22:55:44.999" v="2904"/>
          <ac:spMkLst>
            <pc:docMk/>
            <pc:sldMk cId="0" sldId="302"/>
            <ac:spMk id="2456" creationId="{00000000-0000-0000-0000-000000000000}"/>
          </ac:spMkLst>
        </pc:spChg>
        <pc:spChg chg="mod">
          <ac:chgData name="Zara Pazouki" userId="968db6691171f5fc" providerId="LiveId" clId="{90FA1AB2-AEAA-40D5-9FE2-96261BAA058B}" dt="2024-10-20T22:55:44.999" v="2904"/>
          <ac:spMkLst>
            <pc:docMk/>
            <pc:sldMk cId="0" sldId="302"/>
            <ac:spMk id="2457" creationId="{00000000-0000-0000-0000-000000000000}"/>
          </ac:spMkLst>
        </pc:spChg>
        <pc:spChg chg="mod">
          <ac:chgData name="Zara Pazouki" userId="968db6691171f5fc" providerId="LiveId" clId="{90FA1AB2-AEAA-40D5-9FE2-96261BAA058B}" dt="2024-10-20T22:55:44.999" v="2904"/>
          <ac:spMkLst>
            <pc:docMk/>
            <pc:sldMk cId="0" sldId="302"/>
            <ac:spMk id="2458" creationId="{00000000-0000-0000-0000-000000000000}"/>
          </ac:spMkLst>
        </pc:spChg>
        <pc:spChg chg="mod">
          <ac:chgData name="Zara Pazouki" userId="968db6691171f5fc" providerId="LiveId" clId="{90FA1AB2-AEAA-40D5-9FE2-96261BAA058B}" dt="2024-10-20T22:55:44.999" v="2904"/>
          <ac:spMkLst>
            <pc:docMk/>
            <pc:sldMk cId="0" sldId="302"/>
            <ac:spMk id="2459" creationId="{00000000-0000-0000-0000-000000000000}"/>
          </ac:spMkLst>
        </pc:spChg>
        <pc:spChg chg="mod">
          <ac:chgData name="Zara Pazouki" userId="968db6691171f5fc" providerId="LiveId" clId="{90FA1AB2-AEAA-40D5-9FE2-96261BAA058B}" dt="2024-10-20T22:55:44.999" v="2904"/>
          <ac:spMkLst>
            <pc:docMk/>
            <pc:sldMk cId="0" sldId="302"/>
            <ac:spMk id="2460" creationId="{00000000-0000-0000-0000-000000000000}"/>
          </ac:spMkLst>
        </pc:spChg>
        <pc:spChg chg="mod">
          <ac:chgData name="Zara Pazouki" userId="968db6691171f5fc" providerId="LiveId" clId="{90FA1AB2-AEAA-40D5-9FE2-96261BAA058B}" dt="2024-10-20T22:55:44.999" v="2904"/>
          <ac:spMkLst>
            <pc:docMk/>
            <pc:sldMk cId="0" sldId="302"/>
            <ac:spMk id="2461" creationId="{00000000-0000-0000-0000-000000000000}"/>
          </ac:spMkLst>
        </pc:spChg>
        <pc:spChg chg="mod">
          <ac:chgData name="Zara Pazouki" userId="968db6691171f5fc" providerId="LiveId" clId="{90FA1AB2-AEAA-40D5-9FE2-96261BAA058B}" dt="2024-10-20T22:55:44.999" v="2904"/>
          <ac:spMkLst>
            <pc:docMk/>
            <pc:sldMk cId="0" sldId="302"/>
            <ac:spMk id="2462" creationId="{00000000-0000-0000-0000-000000000000}"/>
          </ac:spMkLst>
        </pc:spChg>
        <pc:spChg chg="mod">
          <ac:chgData name="Zara Pazouki" userId="968db6691171f5fc" providerId="LiveId" clId="{90FA1AB2-AEAA-40D5-9FE2-96261BAA058B}" dt="2024-10-20T22:55:44.999" v="2904"/>
          <ac:spMkLst>
            <pc:docMk/>
            <pc:sldMk cId="0" sldId="302"/>
            <ac:spMk id="2463" creationId="{00000000-0000-0000-0000-000000000000}"/>
          </ac:spMkLst>
        </pc:spChg>
        <pc:spChg chg="mod">
          <ac:chgData name="Zara Pazouki" userId="968db6691171f5fc" providerId="LiveId" clId="{90FA1AB2-AEAA-40D5-9FE2-96261BAA058B}" dt="2024-10-20T22:55:44.999" v="2904"/>
          <ac:spMkLst>
            <pc:docMk/>
            <pc:sldMk cId="0" sldId="302"/>
            <ac:spMk id="2464" creationId="{00000000-0000-0000-0000-000000000000}"/>
          </ac:spMkLst>
        </pc:spChg>
        <pc:spChg chg="mod">
          <ac:chgData name="Zara Pazouki" userId="968db6691171f5fc" providerId="LiveId" clId="{90FA1AB2-AEAA-40D5-9FE2-96261BAA058B}" dt="2024-10-20T22:55:44.999" v="2904"/>
          <ac:spMkLst>
            <pc:docMk/>
            <pc:sldMk cId="0" sldId="302"/>
            <ac:spMk id="2465" creationId="{00000000-0000-0000-0000-000000000000}"/>
          </ac:spMkLst>
        </pc:spChg>
        <pc:spChg chg="mod">
          <ac:chgData name="Zara Pazouki" userId="968db6691171f5fc" providerId="LiveId" clId="{90FA1AB2-AEAA-40D5-9FE2-96261BAA058B}" dt="2024-10-20T22:55:44.999" v="2904"/>
          <ac:spMkLst>
            <pc:docMk/>
            <pc:sldMk cId="0" sldId="302"/>
            <ac:spMk id="2466" creationId="{00000000-0000-0000-0000-000000000000}"/>
          </ac:spMkLst>
        </pc:spChg>
        <pc:grpChg chg="add mod">
          <ac:chgData name="Zara Pazouki" userId="968db6691171f5fc" providerId="LiveId" clId="{90FA1AB2-AEAA-40D5-9FE2-96261BAA058B}" dt="2024-10-20T22:56:22.188" v="2918" actId="1076"/>
          <ac:grpSpMkLst>
            <pc:docMk/>
            <pc:sldMk cId="0" sldId="302"/>
            <ac:grpSpMk id="2398" creationId="{00000000-0000-0000-0000-000000000000}"/>
          </ac:grpSpMkLst>
        </pc:grpChg>
      </pc:sldChg>
      <pc:sldChg chg="addSp delSp modSp add del mod">
        <pc:chgData name="Zara Pazouki" userId="968db6691171f5fc" providerId="LiveId" clId="{90FA1AB2-AEAA-40D5-9FE2-96261BAA058B}" dt="2024-10-20T22:57:35.501" v="2947" actId="47"/>
        <pc:sldMkLst>
          <pc:docMk/>
          <pc:sldMk cId="0" sldId="303"/>
        </pc:sldMkLst>
        <pc:spChg chg="add del mod">
          <ac:chgData name="Zara Pazouki" userId="968db6691171f5fc" providerId="LiveId" clId="{90FA1AB2-AEAA-40D5-9FE2-96261BAA058B}" dt="2024-10-20T22:56:56.500" v="2930" actId="478"/>
          <ac:spMkLst>
            <pc:docMk/>
            <pc:sldMk cId="0" sldId="303"/>
            <ac:spMk id="3" creationId="{64DDEA8B-D50E-B088-5A89-F2F28EBD0A81}"/>
          </ac:spMkLst>
        </pc:spChg>
        <pc:spChg chg="del mod">
          <ac:chgData name="Zara Pazouki" userId="968db6691171f5fc" providerId="LiveId" clId="{90FA1AB2-AEAA-40D5-9FE2-96261BAA058B}" dt="2024-10-20T22:57:18.004" v="2939" actId="478"/>
          <ac:spMkLst>
            <pc:docMk/>
            <pc:sldMk cId="0" sldId="303"/>
            <ac:spMk id="1785" creationId="{00000000-0000-0000-0000-000000000000}"/>
          </ac:spMkLst>
        </pc:spChg>
        <pc:spChg chg="del">
          <ac:chgData name="Zara Pazouki" userId="968db6691171f5fc" providerId="LiveId" clId="{90FA1AB2-AEAA-40D5-9FE2-96261BAA058B}" dt="2024-10-20T22:57:11.597" v="2935" actId="478"/>
          <ac:spMkLst>
            <pc:docMk/>
            <pc:sldMk cId="0" sldId="303"/>
            <ac:spMk id="1786" creationId="{00000000-0000-0000-0000-000000000000}"/>
          </ac:spMkLst>
        </pc:spChg>
        <pc:spChg chg="del">
          <ac:chgData name="Zara Pazouki" userId="968db6691171f5fc" providerId="LiveId" clId="{90FA1AB2-AEAA-40D5-9FE2-96261BAA058B}" dt="2024-10-20T22:57:11.597" v="2935" actId="478"/>
          <ac:spMkLst>
            <pc:docMk/>
            <pc:sldMk cId="0" sldId="303"/>
            <ac:spMk id="1787" creationId="{00000000-0000-0000-0000-000000000000}"/>
          </ac:spMkLst>
        </pc:spChg>
        <pc:spChg chg="del">
          <ac:chgData name="Zara Pazouki" userId="968db6691171f5fc" providerId="LiveId" clId="{90FA1AB2-AEAA-40D5-9FE2-96261BAA058B}" dt="2024-10-20T22:57:11.597" v="2935" actId="478"/>
          <ac:spMkLst>
            <pc:docMk/>
            <pc:sldMk cId="0" sldId="303"/>
            <ac:spMk id="1788" creationId="{00000000-0000-0000-0000-000000000000}"/>
          </ac:spMkLst>
        </pc:spChg>
        <pc:spChg chg="del">
          <ac:chgData name="Zara Pazouki" userId="968db6691171f5fc" providerId="LiveId" clId="{90FA1AB2-AEAA-40D5-9FE2-96261BAA058B}" dt="2024-10-20T22:57:11.597" v="2935" actId="478"/>
          <ac:spMkLst>
            <pc:docMk/>
            <pc:sldMk cId="0" sldId="303"/>
            <ac:spMk id="1789" creationId="{00000000-0000-0000-0000-000000000000}"/>
          </ac:spMkLst>
        </pc:spChg>
        <pc:spChg chg="del">
          <ac:chgData name="Zara Pazouki" userId="968db6691171f5fc" providerId="LiveId" clId="{90FA1AB2-AEAA-40D5-9FE2-96261BAA058B}" dt="2024-10-20T22:57:11.597" v="2935" actId="478"/>
          <ac:spMkLst>
            <pc:docMk/>
            <pc:sldMk cId="0" sldId="303"/>
            <ac:spMk id="1790" creationId="{00000000-0000-0000-0000-000000000000}"/>
          </ac:spMkLst>
        </pc:spChg>
        <pc:spChg chg="del">
          <ac:chgData name="Zara Pazouki" userId="968db6691171f5fc" providerId="LiveId" clId="{90FA1AB2-AEAA-40D5-9FE2-96261BAA058B}" dt="2024-10-20T22:56:55.754" v="2929" actId="478"/>
          <ac:spMkLst>
            <pc:docMk/>
            <pc:sldMk cId="0" sldId="303"/>
            <ac:spMk id="1791" creationId="{00000000-0000-0000-0000-000000000000}"/>
          </ac:spMkLst>
        </pc:spChg>
        <pc:spChg chg="del mod">
          <ac:chgData name="Zara Pazouki" userId="968db6691171f5fc" providerId="LiveId" clId="{90FA1AB2-AEAA-40D5-9FE2-96261BAA058B}" dt="2024-10-20T22:57:25.827" v="2944" actId="478"/>
          <ac:spMkLst>
            <pc:docMk/>
            <pc:sldMk cId="0" sldId="303"/>
            <ac:spMk id="1792" creationId="{00000000-0000-0000-0000-000000000000}"/>
          </ac:spMkLst>
        </pc:spChg>
        <pc:spChg chg="del">
          <ac:chgData name="Zara Pazouki" userId="968db6691171f5fc" providerId="LiveId" clId="{90FA1AB2-AEAA-40D5-9FE2-96261BAA058B}" dt="2024-10-20T22:57:27.885" v="2945" actId="478"/>
          <ac:spMkLst>
            <pc:docMk/>
            <pc:sldMk cId="0" sldId="303"/>
            <ac:spMk id="1793" creationId="{00000000-0000-0000-0000-000000000000}"/>
          </ac:spMkLst>
        </pc:spChg>
        <pc:spChg chg="del">
          <ac:chgData name="Zara Pazouki" userId="968db6691171f5fc" providerId="LiveId" clId="{90FA1AB2-AEAA-40D5-9FE2-96261BAA058B}" dt="2024-10-20T22:57:03.387" v="2932" actId="478"/>
          <ac:spMkLst>
            <pc:docMk/>
            <pc:sldMk cId="0" sldId="303"/>
            <ac:spMk id="1794" creationId="{00000000-0000-0000-0000-000000000000}"/>
          </ac:spMkLst>
        </pc:spChg>
        <pc:spChg chg="del">
          <ac:chgData name="Zara Pazouki" userId="968db6691171f5fc" providerId="LiveId" clId="{90FA1AB2-AEAA-40D5-9FE2-96261BAA058B}" dt="2024-10-20T22:57:03.387" v="2932" actId="478"/>
          <ac:spMkLst>
            <pc:docMk/>
            <pc:sldMk cId="0" sldId="303"/>
            <ac:spMk id="1795" creationId="{00000000-0000-0000-0000-000000000000}"/>
          </ac:spMkLst>
        </pc:spChg>
        <pc:spChg chg="del">
          <ac:chgData name="Zara Pazouki" userId="968db6691171f5fc" providerId="LiveId" clId="{90FA1AB2-AEAA-40D5-9FE2-96261BAA058B}" dt="2024-10-20T22:57:03.387" v="2932" actId="478"/>
          <ac:spMkLst>
            <pc:docMk/>
            <pc:sldMk cId="0" sldId="303"/>
            <ac:spMk id="1796" creationId="{00000000-0000-0000-0000-000000000000}"/>
          </ac:spMkLst>
        </pc:spChg>
        <pc:spChg chg="del">
          <ac:chgData name="Zara Pazouki" userId="968db6691171f5fc" providerId="LiveId" clId="{90FA1AB2-AEAA-40D5-9FE2-96261BAA058B}" dt="2024-10-20T22:56:59.624" v="2931" actId="478"/>
          <ac:spMkLst>
            <pc:docMk/>
            <pc:sldMk cId="0" sldId="303"/>
            <ac:spMk id="1797" creationId="{00000000-0000-0000-0000-000000000000}"/>
          </ac:spMkLst>
        </pc:spChg>
        <pc:picChg chg="del">
          <ac:chgData name="Zara Pazouki" userId="968db6691171f5fc" providerId="LiveId" clId="{90FA1AB2-AEAA-40D5-9FE2-96261BAA058B}" dt="2024-10-20T22:57:33.201" v="2946" actId="478"/>
          <ac:picMkLst>
            <pc:docMk/>
            <pc:sldMk cId="0" sldId="303"/>
            <ac:picMk id="1798" creationId="{00000000-0000-0000-0000-000000000000}"/>
          </ac:picMkLst>
        </pc:picChg>
        <pc:picChg chg="mod">
          <ac:chgData name="Zara Pazouki" userId="968db6691171f5fc" providerId="LiveId" clId="{90FA1AB2-AEAA-40D5-9FE2-96261BAA058B}" dt="2024-10-20T22:57:19.428" v="2940" actId="1076"/>
          <ac:picMkLst>
            <pc:docMk/>
            <pc:sldMk cId="0" sldId="303"/>
            <ac:picMk id="1799" creationId="{00000000-0000-0000-0000-000000000000}"/>
          </ac:picMkLst>
        </pc:picChg>
      </pc:sldChg>
      <pc:sldChg chg="del">
        <pc:chgData name="Zara Pazouki" userId="968db6691171f5fc" providerId="LiveId" clId="{90FA1AB2-AEAA-40D5-9FE2-96261BAA058B}" dt="2024-10-20T22:29:33.975" v="2523" actId="47"/>
        <pc:sldMkLst>
          <pc:docMk/>
          <pc:sldMk cId="0" sldId="304"/>
        </pc:sldMkLst>
      </pc:sldChg>
      <pc:sldChg chg="del">
        <pc:chgData name="Zara Pazouki" userId="968db6691171f5fc" providerId="LiveId" clId="{90FA1AB2-AEAA-40D5-9FE2-96261BAA058B}" dt="2024-10-20T22:29:34.962" v="2524" actId="47"/>
        <pc:sldMkLst>
          <pc:docMk/>
          <pc:sldMk cId="0" sldId="305"/>
        </pc:sldMkLst>
      </pc:sldChg>
      <pc:sldChg chg="del">
        <pc:chgData name="Zara Pazouki" userId="968db6691171f5fc" providerId="LiveId" clId="{90FA1AB2-AEAA-40D5-9FE2-96261BAA058B}" dt="2024-10-20T22:29:35.874" v="2525" actId="47"/>
        <pc:sldMkLst>
          <pc:docMk/>
          <pc:sldMk cId="0" sldId="306"/>
        </pc:sldMkLst>
      </pc:sldChg>
      <pc:sldChg chg="del">
        <pc:chgData name="Zara Pazouki" userId="968db6691171f5fc" providerId="LiveId" clId="{90FA1AB2-AEAA-40D5-9FE2-96261BAA058B}" dt="2024-10-20T22:29:36.937" v="2526" actId="47"/>
        <pc:sldMkLst>
          <pc:docMk/>
          <pc:sldMk cId="0" sldId="307"/>
        </pc:sldMkLst>
      </pc:sldChg>
      <pc:sldChg chg="del">
        <pc:chgData name="Zara Pazouki" userId="968db6691171f5fc" providerId="LiveId" clId="{90FA1AB2-AEAA-40D5-9FE2-96261BAA058B}" dt="2024-10-20T22:27:55.219" v="2486" actId="47"/>
        <pc:sldMkLst>
          <pc:docMk/>
          <pc:sldMk cId="0" sldId="308"/>
        </pc:sldMkLst>
      </pc:sldChg>
      <pc:sldChg chg="addSp delSp modSp mod ord">
        <pc:chgData name="Zara Pazouki" userId="968db6691171f5fc" providerId="LiveId" clId="{90FA1AB2-AEAA-40D5-9FE2-96261BAA058B}" dt="2024-10-20T23:05:20.119" v="3063" actId="1038"/>
        <pc:sldMkLst>
          <pc:docMk/>
          <pc:sldMk cId="0" sldId="309"/>
        </pc:sldMkLst>
        <pc:spChg chg="add del mod">
          <ac:chgData name="Zara Pazouki" userId="968db6691171f5fc" providerId="LiveId" clId="{90FA1AB2-AEAA-40D5-9FE2-96261BAA058B}" dt="2024-10-20T22:56:47.938" v="2928" actId="478"/>
          <ac:spMkLst>
            <pc:docMk/>
            <pc:sldMk cId="0" sldId="309"/>
            <ac:spMk id="3" creationId="{90260542-3374-29D4-0165-83EEED9BE5DA}"/>
          </ac:spMkLst>
        </pc:spChg>
        <pc:spChg chg="add mod">
          <ac:chgData name="Zara Pazouki" userId="968db6691171f5fc" providerId="LiveId" clId="{90FA1AB2-AEAA-40D5-9FE2-96261BAA058B}" dt="2024-10-20T23:05:07.929" v="3035" actId="1076"/>
          <ac:spMkLst>
            <pc:docMk/>
            <pc:sldMk cId="0" sldId="309"/>
            <ac:spMk id="4" creationId="{3BB4B038-87E4-BE97-ADA5-0D16CA347E80}"/>
          </ac:spMkLst>
        </pc:spChg>
        <pc:spChg chg="del">
          <ac:chgData name="Zara Pazouki" userId="968db6691171f5fc" providerId="LiveId" clId="{90FA1AB2-AEAA-40D5-9FE2-96261BAA058B}" dt="2024-10-20T22:56:45.737" v="2927" actId="478"/>
          <ac:spMkLst>
            <pc:docMk/>
            <pc:sldMk cId="0" sldId="309"/>
            <ac:spMk id="2011" creationId="{00000000-0000-0000-0000-000000000000}"/>
          </ac:spMkLst>
        </pc:spChg>
        <pc:grpChg chg="mod">
          <ac:chgData name="Zara Pazouki" userId="968db6691171f5fc" providerId="LiveId" clId="{90FA1AB2-AEAA-40D5-9FE2-96261BAA058B}" dt="2024-10-20T14:46:14.252" v="139" actId="14100"/>
          <ac:grpSpMkLst>
            <pc:docMk/>
            <pc:sldMk cId="0" sldId="309"/>
            <ac:grpSpMk id="2012" creationId="{00000000-0000-0000-0000-000000000000}"/>
          </ac:grpSpMkLst>
        </pc:grpChg>
        <pc:picChg chg="add mod">
          <ac:chgData name="Zara Pazouki" userId="968db6691171f5fc" providerId="LiveId" clId="{90FA1AB2-AEAA-40D5-9FE2-96261BAA058B}" dt="2024-10-20T23:00:32.935" v="3006" actId="14100"/>
          <ac:picMkLst>
            <pc:docMk/>
            <pc:sldMk cId="0" sldId="309"/>
            <ac:picMk id="3074" creationId="{D1F1C338-13EF-A53B-87C7-FE7B0E2883CD}"/>
          </ac:picMkLst>
        </pc:picChg>
        <pc:picChg chg="add del mod">
          <ac:chgData name="Zara Pazouki" userId="968db6691171f5fc" providerId="LiveId" clId="{90FA1AB2-AEAA-40D5-9FE2-96261BAA058B}" dt="2024-10-20T23:01:38.799" v="3012" actId="478"/>
          <ac:picMkLst>
            <pc:docMk/>
            <pc:sldMk cId="0" sldId="309"/>
            <ac:picMk id="3076" creationId="{336F4CA2-7B6F-35B0-AC03-51BBC3BE199E}"/>
          </ac:picMkLst>
        </pc:picChg>
        <pc:picChg chg="add del mod">
          <ac:chgData name="Zara Pazouki" userId="968db6691171f5fc" providerId="LiveId" clId="{90FA1AB2-AEAA-40D5-9FE2-96261BAA058B}" dt="2024-10-20T23:04:42.002" v="3029" actId="478"/>
          <ac:picMkLst>
            <pc:docMk/>
            <pc:sldMk cId="0" sldId="309"/>
            <ac:picMk id="3078" creationId="{9E19F5C1-7DD5-B170-939A-E9C04B5A312E}"/>
          </ac:picMkLst>
        </pc:picChg>
        <pc:picChg chg="add mod">
          <ac:chgData name="Zara Pazouki" userId="968db6691171f5fc" providerId="LiveId" clId="{90FA1AB2-AEAA-40D5-9FE2-96261BAA058B}" dt="2024-10-20T23:05:20.119" v="3063" actId="1038"/>
          <ac:picMkLst>
            <pc:docMk/>
            <pc:sldMk cId="0" sldId="309"/>
            <ac:picMk id="3080" creationId="{864D4FA3-B6E1-3EDE-869A-57B015E96B47}"/>
          </ac:picMkLst>
        </pc:picChg>
      </pc:sldChg>
      <pc:sldChg chg="del">
        <pc:chgData name="Zara Pazouki" userId="968db6691171f5fc" providerId="LiveId" clId="{90FA1AB2-AEAA-40D5-9FE2-96261BAA058B}" dt="2024-10-20T22:27:52.044" v="2485" actId="47"/>
        <pc:sldMkLst>
          <pc:docMk/>
          <pc:sldMk cId="0" sldId="310"/>
        </pc:sldMkLst>
      </pc:sldChg>
      <pc:sldChg chg="del">
        <pc:chgData name="Zara Pazouki" userId="968db6691171f5fc" providerId="LiveId" clId="{90FA1AB2-AEAA-40D5-9FE2-96261BAA058B}" dt="2024-10-20T22:27:48.917" v="2484" actId="47"/>
        <pc:sldMkLst>
          <pc:docMk/>
          <pc:sldMk cId="0" sldId="311"/>
        </pc:sldMkLst>
      </pc:sldChg>
      <pc:sldChg chg="del">
        <pc:chgData name="Zara Pazouki" userId="968db6691171f5fc" providerId="LiveId" clId="{90FA1AB2-AEAA-40D5-9FE2-96261BAA058B}" dt="2024-10-20T22:27:46.436" v="2483" actId="47"/>
        <pc:sldMkLst>
          <pc:docMk/>
          <pc:sldMk cId="0" sldId="312"/>
        </pc:sldMkLst>
      </pc:sldChg>
      <pc:sldChg chg="del">
        <pc:chgData name="Zara Pazouki" userId="968db6691171f5fc" providerId="LiveId" clId="{90FA1AB2-AEAA-40D5-9FE2-96261BAA058B}" dt="2024-10-20T22:29:38.631" v="2527" actId="47"/>
        <pc:sldMkLst>
          <pc:docMk/>
          <pc:sldMk cId="0" sldId="313"/>
        </pc:sldMkLst>
      </pc:sldChg>
      <pc:sldChg chg="del">
        <pc:chgData name="Zara Pazouki" userId="968db6691171f5fc" providerId="LiveId" clId="{90FA1AB2-AEAA-40D5-9FE2-96261BAA058B}" dt="2024-10-20T22:27:44.180" v="2482" actId="47"/>
        <pc:sldMkLst>
          <pc:docMk/>
          <pc:sldMk cId="0" sldId="314"/>
        </pc:sldMkLst>
      </pc:sldChg>
      <pc:sldChg chg="del">
        <pc:chgData name="Zara Pazouki" userId="968db6691171f5fc" providerId="LiveId" clId="{90FA1AB2-AEAA-40D5-9FE2-96261BAA058B}" dt="2024-10-20T22:27:43.014" v="2481" actId="47"/>
        <pc:sldMkLst>
          <pc:docMk/>
          <pc:sldMk cId="0" sldId="315"/>
        </pc:sldMkLst>
      </pc:sldChg>
      <pc:sldChg chg="del">
        <pc:chgData name="Zara Pazouki" userId="968db6691171f5fc" providerId="LiveId" clId="{90FA1AB2-AEAA-40D5-9FE2-96261BAA058B}" dt="2024-10-20T22:56:41.078" v="2926" actId="47"/>
        <pc:sldMkLst>
          <pc:docMk/>
          <pc:sldMk cId="0" sldId="317"/>
        </pc:sldMkLst>
      </pc:sldChg>
      <pc:sldChg chg="delSp del mod">
        <pc:chgData name="Zara Pazouki" userId="968db6691171f5fc" providerId="LiveId" clId="{90FA1AB2-AEAA-40D5-9FE2-96261BAA058B}" dt="2024-10-20T22:56:26.265" v="2919" actId="47"/>
        <pc:sldMkLst>
          <pc:docMk/>
          <pc:sldMk cId="0" sldId="318"/>
        </pc:sldMkLst>
        <pc:grpChg chg="del">
          <ac:chgData name="Zara Pazouki" userId="968db6691171f5fc" providerId="LiveId" clId="{90FA1AB2-AEAA-40D5-9FE2-96261BAA058B}" dt="2024-10-20T22:55:38.544" v="2903" actId="21"/>
          <ac:grpSpMkLst>
            <pc:docMk/>
            <pc:sldMk cId="0" sldId="318"/>
            <ac:grpSpMk id="2398" creationId="{00000000-0000-0000-0000-000000000000}"/>
          </ac:grpSpMkLst>
        </pc:grpChg>
      </pc:sldChg>
      <pc:sldChg chg="del">
        <pc:chgData name="Zara Pazouki" userId="968db6691171f5fc" providerId="LiveId" clId="{90FA1AB2-AEAA-40D5-9FE2-96261BAA058B}" dt="2024-10-20T22:29:43.301" v="2528" actId="47"/>
        <pc:sldMkLst>
          <pc:docMk/>
          <pc:sldMk cId="0" sldId="319"/>
        </pc:sldMkLst>
      </pc:sldChg>
      <pc:sldChg chg="addSp modSp del modAnim modNotes">
        <pc:chgData name="Zara Pazouki" userId="968db6691171f5fc" providerId="LiveId" clId="{90FA1AB2-AEAA-40D5-9FE2-96261BAA058B}" dt="2024-10-20T22:27:32.026" v="2480" actId="47"/>
        <pc:sldMkLst>
          <pc:docMk/>
          <pc:sldMk cId="0" sldId="320"/>
        </pc:sldMkLst>
        <pc:spChg chg="mod">
          <ac:chgData name="Zara Pazouki" userId="968db6691171f5fc" providerId="LiveId" clId="{90FA1AB2-AEAA-40D5-9FE2-96261BAA058B}" dt="2024-10-20T21:57:53.011" v="1919"/>
          <ac:spMkLst>
            <pc:docMk/>
            <pc:sldMk cId="0" sldId="320"/>
            <ac:spMk id="3" creationId="{7E38460E-83AD-29A0-F1CA-9DC581DC93F5}"/>
          </ac:spMkLst>
        </pc:spChg>
        <pc:spChg chg="mod">
          <ac:chgData name="Zara Pazouki" userId="968db6691171f5fc" providerId="LiveId" clId="{90FA1AB2-AEAA-40D5-9FE2-96261BAA058B}" dt="2024-10-20T21:57:53.011" v="1919"/>
          <ac:spMkLst>
            <pc:docMk/>
            <pc:sldMk cId="0" sldId="320"/>
            <ac:spMk id="4" creationId="{8B35E93A-C3A2-8A07-02F5-23F3EFC493D4}"/>
          </ac:spMkLst>
        </pc:spChg>
        <pc:spChg chg="mod">
          <ac:chgData name="Zara Pazouki" userId="968db6691171f5fc" providerId="LiveId" clId="{90FA1AB2-AEAA-40D5-9FE2-96261BAA058B}" dt="2024-10-20T21:57:53.011" v="1919"/>
          <ac:spMkLst>
            <pc:docMk/>
            <pc:sldMk cId="0" sldId="320"/>
            <ac:spMk id="5" creationId="{65258AAC-B0CF-2522-C748-346686355DB9}"/>
          </ac:spMkLst>
        </pc:spChg>
        <pc:spChg chg="mod">
          <ac:chgData name="Zara Pazouki" userId="968db6691171f5fc" providerId="LiveId" clId="{90FA1AB2-AEAA-40D5-9FE2-96261BAA058B}" dt="2024-10-20T21:57:53.011" v="1919"/>
          <ac:spMkLst>
            <pc:docMk/>
            <pc:sldMk cId="0" sldId="320"/>
            <ac:spMk id="6" creationId="{9B3D8F5E-5F76-80C9-4B61-B70BB3B8F814}"/>
          </ac:spMkLst>
        </pc:spChg>
        <pc:spChg chg="mod">
          <ac:chgData name="Zara Pazouki" userId="968db6691171f5fc" providerId="LiveId" clId="{90FA1AB2-AEAA-40D5-9FE2-96261BAA058B}" dt="2024-10-20T21:57:53.011" v="1919"/>
          <ac:spMkLst>
            <pc:docMk/>
            <pc:sldMk cId="0" sldId="320"/>
            <ac:spMk id="7" creationId="{F6537BF1-66EA-CAE5-48C8-B20ABDFC8091}"/>
          </ac:spMkLst>
        </pc:spChg>
        <pc:spChg chg="add mod">
          <ac:chgData name="Zara Pazouki" userId="968db6691171f5fc" providerId="LiveId" clId="{90FA1AB2-AEAA-40D5-9FE2-96261BAA058B}" dt="2024-10-20T21:57:53.011" v="1919"/>
          <ac:spMkLst>
            <pc:docMk/>
            <pc:sldMk cId="0" sldId="320"/>
            <ac:spMk id="8" creationId="{C49DB6B3-6B55-F26C-D464-30AED06BD67A}"/>
          </ac:spMkLst>
        </pc:spChg>
        <pc:spChg chg="add mod">
          <ac:chgData name="Zara Pazouki" userId="968db6691171f5fc" providerId="LiveId" clId="{90FA1AB2-AEAA-40D5-9FE2-96261BAA058B}" dt="2024-10-20T21:57:53.011" v="1919"/>
          <ac:spMkLst>
            <pc:docMk/>
            <pc:sldMk cId="0" sldId="320"/>
            <ac:spMk id="9" creationId="{338AD971-B3DA-9B36-8C4C-514ACF173F99}"/>
          </ac:spMkLst>
        </pc:spChg>
        <pc:spChg chg="add mod">
          <ac:chgData name="Zara Pazouki" userId="968db6691171f5fc" providerId="LiveId" clId="{90FA1AB2-AEAA-40D5-9FE2-96261BAA058B}" dt="2024-10-20T21:57:53.011" v="1919"/>
          <ac:spMkLst>
            <pc:docMk/>
            <pc:sldMk cId="0" sldId="320"/>
            <ac:spMk id="10" creationId="{59042172-C1A5-5DCB-0F64-C19929C602AD}"/>
          </ac:spMkLst>
        </pc:spChg>
        <pc:spChg chg="add mod">
          <ac:chgData name="Zara Pazouki" userId="968db6691171f5fc" providerId="LiveId" clId="{90FA1AB2-AEAA-40D5-9FE2-96261BAA058B}" dt="2024-10-20T21:57:53.011" v="1919"/>
          <ac:spMkLst>
            <pc:docMk/>
            <pc:sldMk cId="0" sldId="320"/>
            <ac:spMk id="11" creationId="{E5DB1A8D-F3D6-AE19-A418-A026449C292B}"/>
          </ac:spMkLst>
        </pc:spChg>
        <pc:spChg chg="add mod">
          <ac:chgData name="Zara Pazouki" userId="968db6691171f5fc" providerId="LiveId" clId="{90FA1AB2-AEAA-40D5-9FE2-96261BAA058B}" dt="2024-10-20T21:57:53.011" v="1919"/>
          <ac:spMkLst>
            <pc:docMk/>
            <pc:sldMk cId="0" sldId="320"/>
            <ac:spMk id="12" creationId="{E457962D-AB92-BBB5-FE00-11497642740B}"/>
          </ac:spMkLst>
        </pc:spChg>
        <pc:spChg chg="add mod">
          <ac:chgData name="Zara Pazouki" userId="968db6691171f5fc" providerId="LiveId" clId="{90FA1AB2-AEAA-40D5-9FE2-96261BAA058B}" dt="2024-10-20T21:57:53.011" v="1919"/>
          <ac:spMkLst>
            <pc:docMk/>
            <pc:sldMk cId="0" sldId="320"/>
            <ac:spMk id="13" creationId="{A155AC55-4B47-6C4F-6DE4-2EAEE04682D5}"/>
          </ac:spMkLst>
        </pc:spChg>
        <pc:spChg chg="add mod">
          <ac:chgData name="Zara Pazouki" userId="968db6691171f5fc" providerId="LiveId" clId="{90FA1AB2-AEAA-40D5-9FE2-96261BAA058B}" dt="2024-10-20T21:57:53.011" v="1919"/>
          <ac:spMkLst>
            <pc:docMk/>
            <pc:sldMk cId="0" sldId="320"/>
            <ac:spMk id="14" creationId="{F9D3162E-BCEE-1EED-9290-CE5897EFB98F}"/>
          </ac:spMkLst>
        </pc:spChg>
        <pc:spChg chg="add mod">
          <ac:chgData name="Zara Pazouki" userId="968db6691171f5fc" providerId="LiveId" clId="{90FA1AB2-AEAA-40D5-9FE2-96261BAA058B}" dt="2024-10-20T21:57:53.011" v="1919"/>
          <ac:spMkLst>
            <pc:docMk/>
            <pc:sldMk cId="0" sldId="320"/>
            <ac:spMk id="15" creationId="{BF21CCC3-286A-FA57-4830-52BA356C38CD}"/>
          </ac:spMkLst>
        </pc:spChg>
        <pc:spChg chg="add mod">
          <ac:chgData name="Zara Pazouki" userId="968db6691171f5fc" providerId="LiveId" clId="{90FA1AB2-AEAA-40D5-9FE2-96261BAA058B}" dt="2024-10-20T21:57:53.011" v="1919"/>
          <ac:spMkLst>
            <pc:docMk/>
            <pc:sldMk cId="0" sldId="320"/>
            <ac:spMk id="16" creationId="{8C3022DF-85CF-6E0D-1FF9-E9CD7F6916EE}"/>
          </ac:spMkLst>
        </pc:spChg>
        <pc:spChg chg="add mod">
          <ac:chgData name="Zara Pazouki" userId="968db6691171f5fc" providerId="LiveId" clId="{90FA1AB2-AEAA-40D5-9FE2-96261BAA058B}" dt="2024-10-20T21:57:53.011" v="1919"/>
          <ac:spMkLst>
            <pc:docMk/>
            <pc:sldMk cId="0" sldId="320"/>
            <ac:spMk id="17" creationId="{761E9023-DFDB-643F-9D78-E1E710CD0182}"/>
          </ac:spMkLst>
        </pc:spChg>
        <pc:spChg chg="add mod">
          <ac:chgData name="Zara Pazouki" userId="968db6691171f5fc" providerId="LiveId" clId="{90FA1AB2-AEAA-40D5-9FE2-96261BAA058B}" dt="2024-10-20T21:57:53.011" v="1919"/>
          <ac:spMkLst>
            <pc:docMk/>
            <pc:sldMk cId="0" sldId="320"/>
            <ac:spMk id="18" creationId="{58C0C695-A4B5-2281-0F08-BDD5CE5551AD}"/>
          </ac:spMkLst>
        </pc:spChg>
        <pc:spChg chg="add mod">
          <ac:chgData name="Zara Pazouki" userId="968db6691171f5fc" providerId="LiveId" clId="{90FA1AB2-AEAA-40D5-9FE2-96261BAA058B}" dt="2024-10-20T21:57:53.011" v="1919"/>
          <ac:spMkLst>
            <pc:docMk/>
            <pc:sldMk cId="0" sldId="320"/>
            <ac:spMk id="19" creationId="{8B08491D-8906-5416-5CC8-0780795E7C03}"/>
          </ac:spMkLst>
        </pc:spChg>
        <pc:spChg chg="add mod">
          <ac:chgData name="Zara Pazouki" userId="968db6691171f5fc" providerId="LiveId" clId="{90FA1AB2-AEAA-40D5-9FE2-96261BAA058B}" dt="2024-10-20T21:57:53.011" v="1919"/>
          <ac:spMkLst>
            <pc:docMk/>
            <pc:sldMk cId="0" sldId="320"/>
            <ac:spMk id="20" creationId="{1A1083A0-D97F-7383-B11C-E0CC0F74E813}"/>
          </ac:spMkLst>
        </pc:spChg>
        <pc:spChg chg="add mod">
          <ac:chgData name="Zara Pazouki" userId="968db6691171f5fc" providerId="LiveId" clId="{90FA1AB2-AEAA-40D5-9FE2-96261BAA058B}" dt="2024-10-20T21:57:53.011" v="1919"/>
          <ac:spMkLst>
            <pc:docMk/>
            <pc:sldMk cId="0" sldId="320"/>
            <ac:spMk id="21" creationId="{BBA6A149-58BF-843F-52C1-F40FB51D8E86}"/>
          </ac:spMkLst>
        </pc:spChg>
        <pc:spChg chg="add mod">
          <ac:chgData name="Zara Pazouki" userId="968db6691171f5fc" providerId="LiveId" clId="{90FA1AB2-AEAA-40D5-9FE2-96261BAA058B}" dt="2024-10-20T21:57:53.011" v="1919"/>
          <ac:spMkLst>
            <pc:docMk/>
            <pc:sldMk cId="0" sldId="320"/>
            <ac:spMk id="22" creationId="{617A8361-C366-CD76-EFED-A6380BF01261}"/>
          </ac:spMkLst>
        </pc:spChg>
        <pc:spChg chg="add mod">
          <ac:chgData name="Zara Pazouki" userId="968db6691171f5fc" providerId="LiveId" clId="{90FA1AB2-AEAA-40D5-9FE2-96261BAA058B}" dt="2024-10-20T21:57:53.011" v="1919"/>
          <ac:spMkLst>
            <pc:docMk/>
            <pc:sldMk cId="0" sldId="320"/>
            <ac:spMk id="23" creationId="{00A1B590-0B30-A0F7-BAE2-B4AE3FE7A113}"/>
          </ac:spMkLst>
        </pc:spChg>
        <pc:spChg chg="add mod">
          <ac:chgData name="Zara Pazouki" userId="968db6691171f5fc" providerId="LiveId" clId="{90FA1AB2-AEAA-40D5-9FE2-96261BAA058B}" dt="2024-10-20T21:57:53.011" v="1919"/>
          <ac:spMkLst>
            <pc:docMk/>
            <pc:sldMk cId="0" sldId="320"/>
            <ac:spMk id="24" creationId="{DEA4B47B-3D00-E30E-3E65-A304ED909D9A}"/>
          </ac:spMkLst>
        </pc:spChg>
        <pc:spChg chg="add mod">
          <ac:chgData name="Zara Pazouki" userId="968db6691171f5fc" providerId="LiveId" clId="{90FA1AB2-AEAA-40D5-9FE2-96261BAA058B}" dt="2024-10-20T21:57:53.011" v="1919"/>
          <ac:spMkLst>
            <pc:docMk/>
            <pc:sldMk cId="0" sldId="320"/>
            <ac:spMk id="25" creationId="{EBA17AA7-B126-831A-1CB9-C50DEAECED4B}"/>
          </ac:spMkLst>
        </pc:spChg>
        <pc:spChg chg="mod">
          <ac:chgData name="Zara Pazouki" userId="968db6691171f5fc" providerId="LiveId" clId="{90FA1AB2-AEAA-40D5-9FE2-96261BAA058B}" dt="2024-10-20T21:57:53.011" v="1919"/>
          <ac:spMkLst>
            <pc:docMk/>
            <pc:sldMk cId="0" sldId="320"/>
            <ac:spMk id="27" creationId="{13B174FA-DD8A-B0BE-F636-45A9B49A72A4}"/>
          </ac:spMkLst>
        </pc:spChg>
        <pc:spChg chg="mod">
          <ac:chgData name="Zara Pazouki" userId="968db6691171f5fc" providerId="LiveId" clId="{90FA1AB2-AEAA-40D5-9FE2-96261BAA058B}" dt="2024-10-20T21:57:53.011" v="1919"/>
          <ac:spMkLst>
            <pc:docMk/>
            <pc:sldMk cId="0" sldId="320"/>
            <ac:spMk id="28" creationId="{C24B447E-DAFA-7250-99E9-2EF0141CC147}"/>
          </ac:spMkLst>
        </pc:spChg>
        <pc:spChg chg="mod">
          <ac:chgData name="Zara Pazouki" userId="968db6691171f5fc" providerId="LiveId" clId="{90FA1AB2-AEAA-40D5-9FE2-96261BAA058B}" dt="2024-10-20T21:57:53.011" v="1919"/>
          <ac:spMkLst>
            <pc:docMk/>
            <pc:sldMk cId="0" sldId="320"/>
            <ac:spMk id="29" creationId="{C4639D03-3126-94E1-6CC5-FA310D3D37CC}"/>
          </ac:spMkLst>
        </pc:spChg>
        <pc:spChg chg="mod">
          <ac:chgData name="Zara Pazouki" userId="968db6691171f5fc" providerId="LiveId" clId="{90FA1AB2-AEAA-40D5-9FE2-96261BAA058B}" dt="2024-10-20T21:57:53.011" v="1919"/>
          <ac:spMkLst>
            <pc:docMk/>
            <pc:sldMk cId="0" sldId="320"/>
            <ac:spMk id="30" creationId="{E14537A8-904A-77DA-EE73-2562D957966A}"/>
          </ac:spMkLst>
        </pc:spChg>
        <pc:spChg chg="mod">
          <ac:chgData name="Zara Pazouki" userId="968db6691171f5fc" providerId="LiveId" clId="{90FA1AB2-AEAA-40D5-9FE2-96261BAA058B}" dt="2024-10-20T21:57:53.011" v="1919"/>
          <ac:spMkLst>
            <pc:docMk/>
            <pc:sldMk cId="0" sldId="320"/>
            <ac:spMk id="31" creationId="{F214F2AB-49C0-8D29-D7D7-A73A3092B227}"/>
          </ac:spMkLst>
        </pc:spChg>
        <pc:spChg chg="mod">
          <ac:chgData name="Zara Pazouki" userId="968db6691171f5fc" providerId="LiveId" clId="{90FA1AB2-AEAA-40D5-9FE2-96261BAA058B}" dt="2024-10-20T21:57:53.011" v="1919"/>
          <ac:spMkLst>
            <pc:docMk/>
            <pc:sldMk cId="0" sldId="320"/>
            <ac:spMk id="32" creationId="{EB3AF287-E86E-2592-B472-BDB1F09A4896}"/>
          </ac:spMkLst>
        </pc:spChg>
        <pc:spChg chg="mod">
          <ac:chgData name="Zara Pazouki" userId="968db6691171f5fc" providerId="LiveId" clId="{90FA1AB2-AEAA-40D5-9FE2-96261BAA058B}" dt="2024-10-20T21:57:53.011" v="1919"/>
          <ac:spMkLst>
            <pc:docMk/>
            <pc:sldMk cId="0" sldId="320"/>
            <ac:spMk id="33" creationId="{5AAE5084-4DF6-E089-4C27-2719F819C49C}"/>
          </ac:spMkLst>
        </pc:spChg>
        <pc:spChg chg="add mod">
          <ac:chgData name="Zara Pazouki" userId="968db6691171f5fc" providerId="LiveId" clId="{90FA1AB2-AEAA-40D5-9FE2-96261BAA058B}" dt="2024-10-20T21:57:53.011" v="1919"/>
          <ac:spMkLst>
            <pc:docMk/>
            <pc:sldMk cId="0" sldId="320"/>
            <ac:spMk id="34" creationId="{ACD84E15-47EB-A51E-86CF-DFAE891F1E9B}"/>
          </ac:spMkLst>
        </pc:spChg>
        <pc:spChg chg="add mod">
          <ac:chgData name="Zara Pazouki" userId="968db6691171f5fc" providerId="LiveId" clId="{90FA1AB2-AEAA-40D5-9FE2-96261BAA058B}" dt="2024-10-20T21:57:53.011" v="1919"/>
          <ac:spMkLst>
            <pc:docMk/>
            <pc:sldMk cId="0" sldId="320"/>
            <ac:spMk id="35" creationId="{D37734B1-9EAB-1C22-D7D0-F19AAA31E1E9}"/>
          </ac:spMkLst>
        </pc:spChg>
        <pc:spChg chg="mod">
          <ac:chgData name="Zara Pazouki" userId="968db6691171f5fc" providerId="LiveId" clId="{90FA1AB2-AEAA-40D5-9FE2-96261BAA058B}" dt="2024-10-20T21:57:53.011" v="1919"/>
          <ac:spMkLst>
            <pc:docMk/>
            <pc:sldMk cId="0" sldId="320"/>
            <ac:spMk id="37" creationId="{39F0A838-B3BB-F582-C07C-BC656702DC12}"/>
          </ac:spMkLst>
        </pc:spChg>
        <pc:spChg chg="mod">
          <ac:chgData name="Zara Pazouki" userId="968db6691171f5fc" providerId="LiveId" clId="{90FA1AB2-AEAA-40D5-9FE2-96261BAA058B}" dt="2024-10-20T21:57:53.011" v="1919"/>
          <ac:spMkLst>
            <pc:docMk/>
            <pc:sldMk cId="0" sldId="320"/>
            <ac:spMk id="38" creationId="{B9DF869F-4523-E739-3D71-1E93B72D289F}"/>
          </ac:spMkLst>
        </pc:spChg>
        <pc:spChg chg="mod">
          <ac:chgData name="Zara Pazouki" userId="968db6691171f5fc" providerId="LiveId" clId="{90FA1AB2-AEAA-40D5-9FE2-96261BAA058B}" dt="2024-10-20T21:57:53.011" v="1919"/>
          <ac:spMkLst>
            <pc:docMk/>
            <pc:sldMk cId="0" sldId="320"/>
            <ac:spMk id="40" creationId="{7E6987D0-C4FB-C84E-FD15-920D051A046A}"/>
          </ac:spMkLst>
        </pc:spChg>
        <pc:spChg chg="mod">
          <ac:chgData name="Zara Pazouki" userId="968db6691171f5fc" providerId="LiveId" clId="{90FA1AB2-AEAA-40D5-9FE2-96261BAA058B}" dt="2024-10-20T21:57:53.011" v="1919"/>
          <ac:spMkLst>
            <pc:docMk/>
            <pc:sldMk cId="0" sldId="320"/>
            <ac:spMk id="41" creationId="{325B5E8A-3406-0F53-ABE0-711F64B89939}"/>
          </ac:spMkLst>
        </pc:spChg>
        <pc:spChg chg="mod">
          <ac:chgData name="Zara Pazouki" userId="968db6691171f5fc" providerId="LiveId" clId="{90FA1AB2-AEAA-40D5-9FE2-96261BAA058B}" dt="2024-10-20T21:57:53.011" v="1919"/>
          <ac:spMkLst>
            <pc:docMk/>
            <pc:sldMk cId="0" sldId="320"/>
            <ac:spMk id="42" creationId="{389D955F-C66F-A355-D35E-923E51472636}"/>
          </ac:spMkLst>
        </pc:spChg>
        <pc:spChg chg="mod">
          <ac:chgData name="Zara Pazouki" userId="968db6691171f5fc" providerId="LiveId" clId="{90FA1AB2-AEAA-40D5-9FE2-96261BAA058B}" dt="2024-10-20T21:57:53.011" v="1919"/>
          <ac:spMkLst>
            <pc:docMk/>
            <pc:sldMk cId="0" sldId="320"/>
            <ac:spMk id="43" creationId="{1BD9F42C-FAB4-D947-1DB2-8419B7A2F8C1}"/>
          </ac:spMkLst>
        </pc:spChg>
        <pc:spChg chg="mod">
          <ac:chgData name="Zara Pazouki" userId="968db6691171f5fc" providerId="LiveId" clId="{90FA1AB2-AEAA-40D5-9FE2-96261BAA058B}" dt="2024-10-20T21:57:53.011" v="1919"/>
          <ac:spMkLst>
            <pc:docMk/>
            <pc:sldMk cId="0" sldId="320"/>
            <ac:spMk id="44" creationId="{CEAAA6B0-B1EC-C882-4759-72B316CC12DA}"/>
          </ac:spMkLst>
        </pc:spChg>
        <pc:spChg chg="mod">
          <ac:chgData name="Zara Pazouki" userId="968db6691171f5fc" providerId="LiveId" clId="{90FA1AB2-AEAA-40D5-9FE2-96261BAA058B}" dt="2024-10-20T21:57:53.011" v="1919"/>
          <ac:spMkLst>
            <pc:docMk/>
            <pc:sldMk cId="0" sldId="320"/>
            <ac:spMk id="45" creationId="{E70713B7-0933-275B-9758-442AB6A723B7}"/>
          </ac:spMkLst>
        </pc:spChg>
        <pc:spChg chg="mod">
          <ac:chgData name="Zara Pazouki" userId="968db6691171f5fc" providerId="LiveId" clId="{90FA1AB2-AEAA-40D5-9FE2-96261BAA058B}" dt="2024-10-20T21:57:53.011" v="1919"/>
          <ac:spMkLst>
            <pc:docMk/>
            <pc:sldMk cId="0" sldId="320"/>
            <ac:spMk id="46" creationId="{04A34DDF-086C-70CB-2E70-ABC1CE342EE3}"/>
          </ac:spMkLst>
        </pc:spChg>
        <pc:spChg chg="mod">
          <ac:chgData name="Zara Pazouki" userId="968db6691171f5fc" providerId="LiveId" clId="{90FA1AB2-AEAA-40D5-9FE2-96261BAA058B}" dt="2024-10-20T21:57:53.011" v="1919"/>
          <ac:spMkLst>
            <pc:docMk/>
            <pc:sldMk cId="0" sldId="320"/>
            <ac:spMk id="47" creationId="{AFED1A4A-5E2C-0DA2-C941-5ED7851E6A1D}"/>
          </ac:spMkLst>
        </pc:spChg>
        <pc:spChg chg="mod">
          <ac:chgData name="Zara Pazouki" userId="968db6691171f5fc" providerId="LiveId" clId="{90FA1AB2-AEAA-40D5-9FE2-96261BAA058B}" dt="2024-10-20T21:57:53.011" v="1919"/>
          <ac:spMkLst>
            <pc:docMk/>
            <pc:sldMk cId="0" sldId="320"/>
            <ac:spMk id="48" creationId="{6587EA13-CBE1-F118-C84B-D891E14B3600}"/>
          </ac:spMkLst>
        </pc:spChg>
        <pc:spChg chg="mod">
          <ac:chgData name="Zara Pazouki" userId="968db6691171f5fc" providerId="LiveId" clId="{90FA1AB2-AEAA-40D5-9FE2-96261BAA058B}" dt="2024-10-20T21:57:53.011" v="1919"/>
          <ac:spMkLst>
            <pc:docMk/>
            <pc:sldMk cId="0" sldId="320"/>
            <ac:spMk id="49" creationId="{A1DA9444-39D1-A13B-4789-30FFFF9E192D}"/>
          </ac:spMkLst>
        </pc:spChg>
        <pc:spChg chg="mod">
          <ac:chgData name="Zara Pazouki" userId="968db6691171f5fc" providerId="LiveId" clId="{90FA1AB2-AEAA-40D5-9FE2-96261BAA058B}" dt="2024-10-20T21:57:53.011" v="1919"/>
          <ac:spMkLst>
            <pc:docMk/>
            <pc:sldMk cId="0" sldId="320"/>
            <ac:spMk id="51" creationId="{7440559A-5DD7-13EC-EF64-EDFB9E9AE5A5}"/>
          </ac:spMkLst>
        </pc:spChg>
        <pc:spChg chg="mod">
          <ac:chgData name="Zara Pazouki" userId="968db6691171f5fc" providerId="LiveId" clId="{90FA1AB2-AEAA-40D5-9FE2-96261BAA058B}" dt="2024-10-20T21:57:53.011" v="1919"/>
          <ac:spMkLst>
            <pc:docMk/>
            <pc:sldMk cId="0" sldId="320"/>
            <ac:spMk id="52" creationId="{307F6E8D-56CC-4871-94CD-CBFCC3C7C317}"/>
          </ac:spMkLst>
        </pc:spChg>
        <pc:spChg chg="mod">
          <ac:chgData name="Zara Pazouki" userId="968db6691171f5fc" providerId="LiveId" clId="{90FA1AB2-AEAA-40D5-9FE2-96261BAA058B}" dt="2024-10-20T21:57:53.011" v="1919"/>
          <ac:spMkLst>
            <pc:docMk/>
            <pc:sldMk cId="0" sldId="320"/>
            <ac:spMk id="53" creationId="{9F6238EC-7548-FF5F-2245-E4B2725D62C8}"/>
          </ac:spMkLst>
        </pc:spChg>
        <pc:spChg chg="mod">
          <ac:chgData name="Zara Pazouki" userId="968db6691171f5fc" providerId="LiveId" clId="{90FA1AB2-AEAA-40D5-9FE2-96261BAA058B}" dt="2024-10-20T21:57:53.011" v="1919"/>
          <ac:spMkLst>
            <pc:docMk/>
            <pc:sldMk cId="0" sldId="320"/>
            <ac:spMk id="55" creationId="{F39E4F4A-E8AF-17ED-2466-FABEB8942CD7}"/>
          </ac:spMkLst>
        </pc:spChg>
        <pc:spChg chg="mod">
          <ac:chgData name="Zara Pazouki" userId="968db6691171f5fc" providerId="LiveId" clId="{90FA1AB2-AEAA-40D5-9FE2-96261BAA058B}" dt="2024-10-20T21:57:53.011" v="1919"/>
          <ac:spMkLst>
            <pc:docMk/>
            <pc:sldMk cId="0" sldId="320"/>
            <ac:spMk id="56" creationId="{92869580-D7E6-FDFC-B288-3B50F4040783}"/>
          </ac:spMkLst>
        </pc:spChg>
        <pc:grpChg chg="add mod">
          <ac:chgData name="Zara Pazouki" userId="968db6691171f5fc" providerId="LiveId" clId="{90FA1AB2-AEAA-40D5-9FE2-96261BAA058B}" dt="2024-10-20T21:57:53.011" v="1919"/>
          <ac:grpSpMkLst>
            <pc:docMk/>
            <pc:sldMk cId="0" sldId="320"/>
            <ac:grpSpMk id="2" creationId="{7FD661FB-4EC8-9A44-BB06-81F17026B712}"/>
          </ac:grpSpMkLst>
        </pc:grpChg>
        <pc:grpChg chg="add mod">
          <ac:chgData name="Zara Pazouki" userId="968db6691171f5fc" providerId="LiveId" clId="{90FA1AB2-AEAA-40D5-9FE2-96261BAA058B}" dt="2024-10-20T21:57:53.011" v="1919"/>
          <ac:grpSpMkLst>
            <pc:docMk/>
            <pc:sldMk cId="0" sldId="320"/>
            <ac:grpSpMk id="26" creationId="{D3C10378-1F6D-D1CD-AA15-1E61F3C35F1D}"/>
          </ac:grpSpMkLst>
        </pc:grpChg>
        <pc:grpChg chg="add mod">
          <ac:chgData name="Zara Pazouki" userId="968db6691171f5fc" providerId="LiveId" clId="{90FA1AB2-AEAA-40D5-9FE2-96261BAA058B}" dt="2024-10-20T21:57:53.011" v="1919"/>
          <ac:grpSpMkLst>
            <pc:docMk/>
            <pc:sldMk cId="0" sldId="320"/>
            <ac:grpSpMk id="36" creationId="{93F3E486-6315-8F4D-F4ED-6750DBE43274}"/>
          </ac:grpSpMkLst>
        </pc:grpChg>
        <pc:grpChg chg="add mod">
          <ac:chgData name="Zara Pazouki" userId="968db6691171f5fc" providerId="LiveId" clId="{90FA1AB2-AEAA-40D5-9FE2-96261BAA058B}" dt="2024-10-20T21:57:53.011" v="1919"/>
          <ac:grpSpMkLst>
            <pc:docMk/>
            <pc:sldMk cId="0" sldId="320"/>
            <ac:grpSpMk id="39" creationId="{4F8AC82A-C39E-1A17-52EA-94549C567532}"/>
          </ac:grpSpMkLst>
        </pc:grpChg>
        <pc:grpChg chg="add mod">
          <ac:chgData name="Zara Pazouki" userId="968db6691171f5fc" providerId="LiveId" clId="{90FA1AB2-AEAA-40D5-9FE2-96261BAA058B}" dt="2024-10-20T21:57:53.011" v="1919"/>
          <ac:grpSpMkLst>
            <pc:docMk/>
            <pc:sldMk cId="0" sldId="320"/>
            <ac:grpSpMk id="50" creationId="{E615C150-EF55-B07D-1701-6257EDEC49F2}"/>
          </ac:grpSpMkLst>
        </pc:grpChg>
        <pc:grpChg chg="add mod">
          <ac:chgData name="Zara Pazouki" userId="968db6691171f5fc" providerId="LiveId" clId="{90FA1AB2-AEAA-40D5-9FE2-96261BAA058B}" dt="2024-10-20T21:57:53.011" v="1919"/>
          <ac:grpSpMkLst>
            <pc:docMk/>
            <pc:sldMk cId="0" sldId="320"/>
            <ac:grpSpMk id="54" creationId="{8ACCDD9B-11C5-2CE5-F18E-6929EE1C4DC1}"/>
          </ac:grpSpMkLst>
        </pc:grpChg>
      </pc:sldChg>
      <pc:sldChg chg="addSp delSp modSp del mod">
        <pc:chgData name="Zara Pazouki" userId="968db6691171f5fc" providerId="LiveId" clId="{90FA1AB2-AEAA-40D5-9FE2-96261BAA058B}" dt="2024-10-20T22:56:39.377" v="2925" actId="47"/>
        <pc:sldMkLst>
          <pc:docMk/>
          <pc:sldMk cId="0" sldId="321"/>
        </pc:sldMkLst>
        <pc:spChg chg="add del mod">
          <ac:chgData name="Zara Pazouki" userId="968db6691171f5fc" providerId="LiveId" clId="{90FA1AB2-AEAA-40D5-9FE2-96261BAA058B}" dt="2024-10-20T22:56:36.353" v="2924" actId="478"/>
          <ac:spMkLst>
            <pc:docMk/>
            <pc:sldMk cId="0" sldId="321"/>
            <ac:spMk id="3" creationId="{E1A64AFE-AEC0-3FA1-7978-DD3A3028E4A3}"/>
          </ac:spMkLst>
        </pc:spChg>
        <pc:spChg chg="del">
          <ac:chgData name="Zara Pazouki" userId="968db6691171f5fc" providerId="LiveId" clId="{90FA1AB2-AEAA-40D5-9FE2-96261BAA058B}" dt="2024-10-20T22:56:34.808" v="2923" actId="478"/>
          <ac:spMkLst>
            <pc:docMk/>
            <pc:sldMk cId="0" sldId="321"/>
            <ac:spMk id="2548" creationId="{00000000-0000-0000-0000-000000000000}"/>
          </ac:spMkLst>
        </pc:spChg>
        <pc:spChg chg="del">
          <ac:chgData name="Zara Pazouki" userId="968db6691171f5fc" providerId="LiveId" clId="{90FA1AB2-AEAA-40D5-9FE2-96261BAA058B}" dt="2024-10-20T22:56:32.456" v="2922" actId="478"/>
          <ac:spMkLst>
            <pc:docMk/>
            <pc:sldMk cId="0" sldId="321"/>
            <ac:spMk id="2549" creationId="{00000000-0000-0000-0000-000000000000}"/>
          </ac:spMkLst>
        </pc:spChg>
        <pc:spChg chg="del mod">
          <ac:chgData name="Zara Pazouki" userId="968db6691171f5fc" providerId="LiveId" clId="{90FA1AB2-AEAA-40D5-9FE2-96261BAA058B}" dt="2024-10-20T22:56:30.191" v="2921" actId="478"/>
          <ac:spMkLst>
            <pc:docMk/>
            <pc:sldMk cId="0" sldId="321"/>
            <ac:spMk id="2550" creationId="{00000000-0000-0000-0000-000000000000}"/>
          </ac:spMkLst>
        </pc:spChg>
      </pc:sldChg>
      <pc:sldChg chg="del">
        <pc:chgData name="Zara Pazouki" userId="968db6691171f5fc" providerId="LiveId" clId="{90FA1AB2-AEAA-40D5-9FE2-96261BAA058B}" dt="2024-10-20T22:27:26.501" v="2479" actId="47"/>
        <pc:sldMkLst>
          <pc:docMk/>
          <pc:sldMk cId="0" sldId="322"/>
        </pc:sldMkLst>
      </pc:sldChg>
      <pc:sldChg chg="del">
        <pc:chgData name="Zara Pazouki" userId="968db6691171f5fc" providerId="LiveId" clId="{90FA1AB2-AEAA-40D5-9FE2-96261BAA058B}" dt="2024-10-20T22:27:25.330" v="2478" actId="47"/>
        <pc:sldMkLst>
          <pc:docMk/>
          <pc:sldMk cId="0" sldId="323"/>
        </pc:sldMkLst>
      </pc:sldChg>
      <pc:sldChg chg="del">
        <pc:chgData name="Zara Pazouki" userId="968db6691171f5fc" providerId="LiveId" clId="{90FA1AB2-AEAA-40D5-9FE2-96261BAA058B}" dt="2024-10-20T22:27:24.393" v="2477" actId="47"/>
        <pc:sldMkLst>
          <pc:docMk/>
          <pc:sldMk cId="0" sldId="324"/>
        </pc:sldMkLst>
      </pc:sldChg>
      <pc:sldChg chg="del">
        <pc:chgData name="Zara Pazouki" userId="968db6691171f5fc" providerId="LiveId" clId="{90FA1AB2-AEAA-40D5-9FE2-96261BAA058B}" dt="2024-10-20T22:27:23.723" v="2476" actId="47"/>
        <pc:sldMkLst>
          <pc:docMk/>
          <pc:sldMk cId="0" sldId="325"/>
        </pc:sldMkLst>
      </pc:sldChg>
      <pc:sldChg chg="del">
        <pc:chgData name="Zara Pazouki" userId="968db6691171f5fc" providerId="LiveId" clId="{90FA1AB2-AEAA-40D5-9FE2-96261BAA058B}" dt="2024-10-20T22:27:23.228" v="2475" actId="47"/>
        <pc:sldMkLst>
          <pc:docMk/>
          <pc:sldMk cId="0" sldId="326"/>
        </pc:sldMkLst>
      </pc:sldChg>
      <pc:sldChg chg="del">
        <pc:chgData name="Zara Pazouki" userId="968db6691171f5fc" providerId="LiveId" clId="{90FA1AB2-AEAA-40D5-9FE2-96261BAA058B}" dt="2024-10-20T22:27:23.187" v="2474" actId="47"/>
        <pc:sldMkLst>
          <pc:docMk/>
          <pc:sldMk cId="0" sldId="327"/>
        </pc:sldMkLst>
      </pc:sldChg>
      <pc:sldChg chg="del">
        <pc:chgData name="Zara Pazouki" userId="968db6691171f5fc" providerId="LiveId" clId="{90FA1AB2-AEAA-40D5-9FE2-96261BAA058B}" dt="2024-10-20T22:27:22.832" v="2473" actId="47"/>
        <pc:sldMkLst>
          <pc:docMk/>
          <pc:sldMk cId="0" sldId="328"/>
        </pc:sldMkLst>
      </pc:sldChg>
      <pc:sldChg chg="del">
        <pc:chgData name="Zara Pazouki" userId="968db6691171f5fc" providerId="LiveId" clId="{90FA1AB2-AEAA-40D5-9FE2-96261BAA058B}" dt="2024-10-20T22:27:22.370" v="2472" actId="47"/>
        <pc:sldMkLst>
          <pc:docMk/>
          <pc:sldMk cId="0" sldId="329"/>
        </pc:sldMkLst>
      </pc:sldChg>
      <pc:sldChg chg="del">
        <pc:chgData name="Zara Pazouki" userId="968db6691171f5fc" providerId="LiveId" clId="{90FA1AB2-AEAA-40D5-9FE2-96261BAA058B}" dt="2024-10-20T22:27:22.244" v="2471" actId="47"/>
        <pc:sldMkLst>
          <pc:docMk/>
          <pc:sldMk cId="0" sldId="330"/>
        </pc:sldMkLst>
      </pc:sldChg>
      <pc:sldChg chg="del">
        <pc:chgData name="Zara Pazouki" userId="968db6691171f5fc" providerId="LiveId" clId="{90FA1AB2-AEAA-40D5-9FE2-96261BAA058B}" dt="2024-10-20T22:27:22.074" v="2470" actId="47"/>
        <pc:sldMkLst>
          <pc:docMk/>
          <pc:sldMk cId="0" sldId="331"/>
        </pc:sldMkLst>
      </pc:sldChg>
      <pc:sldChg chg="del">
        <pc:chgData name="Zara Pazouki" userId="968db6691171f5fc" providerId="LiveId" clId="{90FA1AB2-AEAA-40D5-9FE2-96261BAA058B}" dt="2024-10-20T22:27:21.936" v="2469" actId="47"/>
        <pc:sldMkLst>
          <pc:docMk/>
          <pc:sldMk cId="0" sldId="332"/>
        </pc:sldMkLst>
      </pc:sldChg>
      <pc:sldChg chg="del">
        <pc:chgData name="Zara Pazouki" userId="968db6691171f5fc" providerId="LiveId" clId="{90FA1AB2-AEAA-40D5-9FE2-96261BAA058B}" dt="2024-10-20T22:27:21.780" v="2468" actId="47"/>
        <pc:sldMkLst>
          <pc:docMk/>
          <pc:sldMk cId="0" sldId="333"/>
        </pc:sldMkLst>
      </pc:sldChg>
      <pc:sldChg chg="del">
        <pc:chgData name="Zara Pazouki" userId="968db6691171f5fc" providerId="LiveId" clId="{90FA1AB2-AEAA-40D5-9FE2-96261BAA058B}" dt="2024-10-20T22:27:21.680" v="2467" actId="47"/>
        <pc:sldMkLst>
          <pc:docMk/>
          <pc:sldMk cId="0" sldId="334"/>
        </pc:sldMkLst>
      </pc:sldChg>
      <pc:sldChg chg="del">
        <pc:chgData name="Zara Pazouki" userId="968db6691171f5fc" providerId="LiveId" clId="{90FA1AB2-AEAA-40D5-9FE2-96261BAA058B}" dt="2024-10-20T22:27:21.521" v="2466" actId="47"/>
        <pc:sldMkLst>
          <pc:docMk/>
          <pc:sldMk cId="0" sldId="335"/>
        </pc:sldMkLst>
      </pc:sldChg>
      <pc:sldChg chg="del">
        <pc:chgData name="Zara Pazouki" userId="968db6691171f5fc" providerId="LiveId" clId="{90FA1AB2-AEAA-40D5-9FE2-96261BAA058B}" dt="2024-10-20T22:27:21.317" v="2465" actId="47"/>
        <pc:sldMkLst>
          <pc:docMk/>
          <pc:sldMk cId="0" sldId="336"/>
        </pc:sldMkLst>
      </pc:sldChg>
      <pc:sldChg chg="del">
        <pc:chgData name="Zara Pazouki" userId="968db6691171f5fc" providerId="LiveId" clId="{90FA1AB2-AEAA-40D5-9FE2-96261BAA058B}" dt="2024-10-20T22:27:21.107" v="2464" actId="47"/>
        <pc:sldMkLst>
          <pc:docMk/>
          <pc:sldMk cId="0" sldId="337"/>
        </pc:sldMkLst>
      </pc:sldChg>
      <pc:sldChg chg="del">
        <pc:chgData name="Zara Pazouki" userId="968db6691171f5fc" providerId="LiveId" clId="{90FA1AB2-AEAA-40D5-9FE2-96261BAA058B}" dt="2024-10-20T22:27:20.892" v="2463" actId="47"/>
        <pc:sldMkLst>
          <pc:docMk/>
          <pc:sldMk cId="0" sldId="338"/>
        </pc:sldMkLst>
      </pc:sldChg>
      <pc:sldChg chg="del">
        <pc:chgData name="Zara Pazouki" userId="968db6691171f5fc" providerId="LiveId" clId="{90FA1AB2-AEAA-40D5-9FE2-96261BAA058B}" dt="2024-10-20T22:27:20.540" v="2462" actId="47"/>
        <pc:sldMkLst>
          <pc:docMk/>
          <pc:sldMk cId="0" sldId="339"/>
        </pc:sldMkLst>
      </pc:sldChg>
      <pc:sldChg chg="addSp modSp mod modTransition">
        <pc:chgData name="Zara Pazouki" userId="968db6691171f5fc" providerId="LiveId" clId="{90FA1AB2-AEAA-40D5-9FE2-96261BAA058B}" dt="2024-10-20T22:19:37.555" v="2425"/>
        <pc:sldMkLst>
          <pc:docMk/>
          <pc:sldMk cId="668297758" sldId="340"/>
        </pc:sldMkLst>
        <pc:spChg chg="mod">
          <ac:chgData name="Zara Pazouki" userId="968db6691171f5fc" providerId="LiveId" clId="{90FA1AB2-AEAA-40D5-9FE2-96261BAA058B}" dt="2024-10-20T20:53:45.408" v="1068" actId="1076"/>
          <ac:spMkLst>
            <pc:docMk/>
            <pc:sldMk cId="668297758" sldId="340"/>
            <ac:spMk id="6" creationId="{402421DB-0F20-40EA-B678-0E130B7AFA73}"/>
          </ac:spMkLst>
        </pc:spChg>
        <pc:spChg chg="mod">
          <ac:chgData name="Zara Pazouki" userId="968db6691171f5fc" providerId="LiveId" clId="{90FA1AB2-AEAA-40D5-9FE2-96261BAA058B}" dt="2024-10-20T22:18:17.752" v="2401" actId="404"/>
          <ac:spMkLst>
            <pc:docMk/>
            <pc:sldMk cId="668297758" sldId="340"/>
            <ac:spMk id="8" creationId="{7519942A-634A-C34E-F0A5-A7C86719904F}"/>
          </ac:spMkLst>
        </pc:spChg>
        <pc:picChg chg="add mod">
          <ac:chgData name="Zara Pazouki" userId="968db6691171f5fc" providerId="LiveId" clId="{90FA1AB2-AEAA-40D5-9FE2-96261BAA058B}" dt="2024-10-20T22:17:39.505" v="2400" actId="1076"/>
          <ac:picMkLst>
            <pc:docMk/>
            <pc:sldMk cId="668297758" sldId="340"/>
            <ac:picMk id="3" creationId="{FAB3DA11-9E37-7696-6D79-537231340B19}"/>
          </ac:picMkLst>
        </pc:picChg>
      </pc:sldChg>
      <pc:sldChg chg="addSp delSp modSp mod modTransition">
        <pc:chgData name="Zara Pazouki" userId="968db6691171f5fc" providerId="LiveId" clId="{90FA1AB2-AEAA-40D5-9FE2-96261BAA058B}" dt="2024-10-20T22:20:11.939" v="2432"/>
        <pc:sldMkLst>
          <pc:docMk/>
          <pc:sldMk cId="242303697" sldId="341"/>
        </pc:sldMkLst>
        <pc:spChg chg="mod">
          <ac:chgData name="Zara Pazouki" userId="968db6691171f5fc" providerId="LiveId" clId="{90FA1AB2-AEAA-40D5-9FE2-96261BAA058B}" dt="2024-10-20T15:58:58.275" v="682" actId="21"/>
          <ac:spMkLst>
            <pc:docMk/>
            <pc:sldMk cId="242303697" sldId="341"/>
            <ac:spMk id="2" creationId="{4E281828-654D-F4CD-D5CD-18103C6359CE}"/>
          </ac:spMkLst>
        </pc:spChg>
        <pc:spChg chg="add mod">
          <ac:chgData name="Zara Pazouki" userId="968db6691171f5fc" providerId="LiveId" clId="{90FA1AB2-AEAA-40D5-9FE2-96261BAA058B}" dt="2024-10-20T21:08:50.533" v="1248" actId="404"/>
          <ac:spMkLst>
            <pc:docMk/>
            <pc:sldMk cId="242303697" sldId="341"/>
            <ac:spMk id="3" creationId="{2D51B7A1-94F9-77D2-FD95-5A63508E3331}"/>
          </ac:spMkLst>
        </pc:spChg>
        <pc:picChg chg="add mod">
          <ac:chgData name="Zara Pazouki" userId="968db6691171f5fc" providerId="LiveId" clId="{90FA1AB2-AEAA-40D5-9FE2-96261BAA058B}" dt="2024-10-20T16:08:23.570" v="830" actId="571"/>
          <ac:picMkLst>
            <pc:docMk/>
            <pc:sldMk cId="242303697" sldId="341"/>
            <ac:picMk id="4" creationId="{1FF0CAAA-3F6F-8F51-510E-57CF45412C6B}"/>
          </ac:picMkLst>
        </pc:picChg>
        <pc:picChg chg="add mod">
          <ac:chgData name="Zara Pazouki" userId="968db6691171f5fc" providerId="LiveId" clId="{90FA1AB2-AEAA-40D5-9FE2-96261BAA058B}" dt="2024-10-20T16:08:23.570" v="830" actId="571"/>
          <ac:picMkLst>
            <pc:docMk/>
            <pc:sldMk cId="242303697" sldId="341"/>
            <ac:picMk id="5" creationId="{825DADA4-3168-CAB7-D38B-97A2C49519A6}"/>
          </ac:picMkLst>
        </pc:picChg>
        <pc:picChg chg="add mod">
          <ac:chgData name="Zara Pazouki" userId="968db6691171f5fc" providerId="LiveId" clId="{90FA1AB2-AEAA-40D5-9FE2-96261BAA058B}" dt="2024-10-20T16:08:23.570" v="830" actId="571"/>
          <ac:picMkLst>
            <pc:docMk/>
            <pc:sldMk cId="242303697" sldId="341"/>
            <ac:picMk id="6" creationId="{5BE2C585-DABB-F4EB-7968-ACA7F724C736}"/>
          </ac:picMkLst>
        </pc:picChg>
        <pc:picChg chg="add mod">
          <ac:chgData name="Zara Pazouki" userId="968db6691171f5fc" providerId="LiveId" clId="{90FA1AB2-AEAA-40D5-9FE2-96261BAA058B}" dt="2024-10-20T16:09:40.601" v="851" actId="1076"/>
          <ac:picMkLst>
            <pc:docMk/>
            <pc:sldMk cId="242303697" sldId="341"/>
            <ac:picMk id="2050" creationId="{426F1A29-3B7C-135D-6DBF-BC024D869A3A}"/>
          </ac:picMkLst>
        </pc:picChg>
        <pc:picChg chg="add mod">
          <ac:chgData name="Zara Pazouki" userId="968db6691171f5fc" providerId="LiveId" clId="{90FA1AB2-AEAA-40D5-9FE2-96261BAA058B}" dt="2024-10-20T16:09:40.601" v="851" actId="1076"/>
          <ac:picMkLst>
            <pc:docMk/>
            <pc:sldMk cId="242303697" sldId="341"/>
            <ac:picMk id="2052" creationId="{8106B506-4F7C-4D1E-EDF6-AAB32D8238DA}"/>
          </ac:picMkLst>
        </pc:picChg>
        <pc:picChg chg="add del mod">
          <ac:chgData name="Zara Pazouki" userId="968db6691171f5fc" providerId="LiveId" clId="{90FA1AB2-AEAA-40D5-9FE2-96261BAA058B}" dt="2024-10-20T16:00:25.110" v="690" actId="478"/>
          <ac:picMkLst>
            <pc:docMk/>
            <pc:sldMk cId="242303697" sldId="341"/>
            <ac:picMk id="2054" creationId="{AEEE2A30-88E7-B4DC-CE83-9447E878661A}"/>
          </ac:picMkLst>
        </pc:picChg>
        <pc:picChg chg="add mod">
          <ac:chgData name="Zara Pazouki" userId="968db6691171f5fc" providerId="LiveId" clId="{90FA1AB2-AEAA-40D5-9FE2-96261BAA058B}" dt="2024-10-20T16:09:40.601" v="851" actId="1076"/>
          <ac:picMkLst>
            <pc:docMk/>
            <pc:sldMk cId="242303697" sldId="341"/>
            <ac:picMk id="2056" creationId="{2FEBF512-FA3D-38B0-670B-CCA41CACE788}"/>
          </ac:picMkLst>
        </pc:picChg>
        <pc:picChg chg="add mod ord">
          <ac:chgData name="Zara Pazouki" userId="968db6691171f5fc" providerId="LiveId" clId="{90FA1AB2-AEAA-40D5-9FE2-96261BAA058B}" dt="2024-10-20T16:09:40.601" v="851" actId="1076"/>
          <ac:picMkLst>
            <pc:docMk/>
            <pc:sldMk cId="242303697" sldId="341"/>
            <ac:picMk id="2058" creationId="{07C55181-5DD4-A776-3FD2-5407CDA80E19}"/>
          </ac:picMkLst>
        </pc:picChg>
        <pc:picChg chg="add del mod">
          <ac:chgData name="Zara Pazouki" userId="968db6691171f5fc" providerId="LiveId" clId="{90FA1AB2-AEAA-40D5-9FE2-96261BAA058B}" dt="2024-10-20T16:02:43.581" v="698" actId="478"/>
          <ac:picMkLst>
            <pc:docMk/>
            <pc:sldMk cId="242303697" sldId="341"/>
            <ac:picMk id="2060" creationId="{E4513C74-D7DC-81FE-135D-0468C9C84A0D}"/>
          </ac:picMkLst>
        </pc:picChg>
        <pc:picChg chg="add mod">
          <ac:chgData name="Zara Pazouki" userId="968db6691171f5fc" providerId="LiveId" clId="{90FA1AB2-AEAA-40D5-9FE2-96261BAA058B}" dt="2024-10-20T16:09:40.601" v="851" actId="1076"/>
          <ac:picMkLst>
            <pc:docMk/>
            <pc:sldMk cId="242303697" sldId="341"/>
            <ac:picMk id="2062" creationId="{064E043A-E052-80E9-DFD3-86CE5C88BBFB}"/>
          </ac:picMkLst>
        </pc:picChg>
        <pc:picChg chg="add mod ord">
          <ac:chgData name="Zara Pazouki" userId="968db6691171f5fc" providerId="LiveId" clId="{90FA1AB2-AEAA-40D5-9FE2-96261BAA058B}" dt="2024-10-20T16:09:40.601" v="851" actId="1076"/>
          <ac:picMkLst>
            <pc:docMk/>
            <pc:sldMk cId="242303697" sldId="341"/>
            <ac:picMk id="2064" creationId="{ED7AF67C-8CF2-B9C5-491C-9FB9B7EDA0B7}"/>
          </ac:picMkLst>
        </pc:picChg>
        <pc:picChg chg="add mod ord">
          <ac:chgData name="Zara Pazouki" userId="968db6691171f5fc" providerId="LiveId" clId="{90FA1AB2-AEAA-40D5-9FE2-96261BAA058B}" dt="2024-10-20T16:09:40.601" v="851" actId="1076"/>
          <ac:picMkLst>
            <pc:docMk/>
            <pc:sldMk cId="242303697" sldId="341"/>
            <ac:picMk id="2066" creationId="{8582CC18-788F-667A-FAFF-B4C580910AB4}"/>
          </ac:picMkLst>
        </pc:picChg>
        <pc:picChg chg="add mod">
          <ac:chgData name="Zara Pazouki" userId="968db6691171f5fc" providerId="LiveId" clId="{90FA1AB2-AEAA-40D5-9FE2-96261BAA058B}" dt="2024-10-20T16:09:40.601" v="851" actId="1076"/>
          <ac:picMkLst>
            <pc:docMk/>
            <pc:sldMk cId="242303697" sldId="341"/>
            <ac:picMk id="2068" creationId="{DC4D2F68-BFA5-D7EC-B88A-42631F1B6A88}"/>
          </ac:picMkLst>
        </pc:picChg>
      </pc:sldChg>
      <pc:sldChg chg="del">
        <pc:chgData name="Zara Pazouki" userId="968db6691171f5fc" providerId="LiveId" clId="{90FA1AB2-AEAA-40D5-9FE2-96261BAA058B}" dt="2024-10-20T21:28:26.256" v="1311" actId="47"/>
        <pc:sldMkLst>
          <pc:docMk/>
          <pc:sldMk cId="2160018003" sldId="342"/>
        </pc:sldMkLst>
      </pc:sldChg>
      <pc:sldChg chg="addSp delSp modSp mod ord modTransition">
        <pc:chgData name="Zara Pazouki" userId="968db6691171f5fc" providerId="LiveId" clId="{90FA1AB2-AEAA-40D5-9FE2-96261BAA058B}" dt="2024-10-20T22:20:16.610" v="2433"/>
        <pc:sldMkLst>
          <pc:docMk/>
          <pc:sldMk cId="1167901933" sldId="343"/>
        </pc:sldMkLst>
        <pc:spChg chg="del">
          <ac:chgData name="Zara Pazouki" userId="968db6691171f5fc" providerId="LiveId" clId="{90FA1AB2-AEAA-40D5-9FE2-96261BAA058B}" dt="2024-10-20T21:24:48.634" v="1275" actId="478"/>
          <ac:spMkLst>
            <pc:docMk/>
            <pc:sldMk cId="1167901933" sldId="343"/>
            <ac:spMk id="2" creationId="{0A8957F6-BF57-FFBF-C90D-E1EED969503E}"/>
          </ac:spMkLst>
        </pc:spChg>
        <pc:spChg chg="del mod">
          <ac:chgData name="Zara Pazouki" userId="968db6691171f5fc" providerId="LiveId" clId="{90FA1AB2-AEAA-40D5-9FE2-96261BAA058B}" dt="2024-10-20T21:25:21.724" v="1283"/>
          <ac:spMkLst>
            <pc:docMk/>
            <pc:sldMk cId="1167901933" sldId="343"/>
            <ac:spMk id="4" creationId="{20EC5E2E-8CBB-6A88-2E40-9656E9AC1764}"/>
          </ac:spMkLst>
        </pc:spChg>
        <pc:spChg chg="add mod">
          <ac:chgData name="Zara Pazouki" userId="968db6691171f5fc" providerId="LiveId" clId="{90FA1AB2-AEAA-40D5-9FE2-96261BAA058B}" dt="2024-10-20T21:25:11.424" v="1279" actId="1076"/>
          <ac:spMkLst>
            <pc:docMk/>
            <pc:sldMk cId="1167901933" sldId="343"/>
            <ac:spMk id="7" creationId="{C49D2C33-9144-26D7-9F37-DA6F7303E33A}"/>
          </ac:spMkLst>
        </pc:spChg>
        <pc:picChg chg="add mod">
          <ac:chgData name="Zara Pazouki" userId="968db6691171f5fc" providerId="LiveId" clId="{90FA1AB2-AEAA-40D5-9FE2-96261BAA058B}" dt="2024-10-20T21:26:39.371" v="1306" actId="14100"/>
          <ac:picMkLst>
            <pc:docMk/>
            <pc:sldMk cId="1167901933" sldId="343"/>
            <ac:picMk id="5" creationId="{78D9EBA8-C5E2-5610-6396-870400E41A4E}"/>
          </ac:picMkLst>
        </pc:picChg>
        <pc:picChg chg="add mod">
          <ac:chgData name="Zara Pazouki" userId="968db6691171f5fc" providerId="LiveId" clId="{90FA1AB2-AEAA-40D5-9FE2-96261BAA058B}" dt="2024-10-20T21:28:18.486" v="1310" actId="1076"/>
          <ac:picMkLst>
            <pc:docMk/>
            <pc:sldMk cId="1167901933" sldId="343"/>
            <ac:picMk id="9" creationId="{7D40D010-9D70-B621-17C4-61B3C7084A45}"/>
          </ac:picMkLst>
        </pc:picChg>
      </pc:sldChg>
      <pc:sldChg chg="addSp delSp modSp del mod ord">
        <pc:chgData name="Zara Pazouki" userId="968db6691171f5fc" providerId="LiveId" clId="{90FA1AB2-AEAA-40D5-9FE2-96261BAA058B}" dt="2024-10-20T22:58:52.085" v="2993" actId="47"/>
        <pc:sldMkLst>
          <pc:docMk/>
          <pc:sldMk cId="2688958798" sldId="344"/>
        </pc:sldMkLst>
        <pc:spChg chg="add del mod">
          <ac:chgData name="Zara Pazouki" userId="968db6691171f5fc" providerId="LiveId" clId="{90FA1AB2-AEAA-40D5-9FE2-96261BAA058B}" dt="2024-10-20T22:46:03.643" v="2751" actId="478"/>
          <ac:spMkLst>
            <pc:docMk/>
            <pc:sldMk cId="2688958798" sldId="344"/>
            <ac:spMk id="2" creationId="{9FBBAD57-9430-C349-2CAE-688DC4C3C1E0}"/>
          </ac:spMkLst>
        </pc:spChg>
        <pc:spChg chg="del">
          <ac:chgData name="Zara Pazouki" userId="968db6691171f5fc" providerId="LiveId" clId="{90FA1AB2-AEAA-40D5-9FE2-96261BAA058B}" dt="2024-10-20T22:46:01.958" v="2750" actId="478"/>
          <ac:spMkLst>
            <pc:docMk/>
            <pc:sldMk cId="2688958798" sldId="344"/>
            <ac:spMk id="3" creationId="{2FE085C5-3CBD-97E4-5F0B-7E28D1E2B94A}"/>
          </ac:spMkLst>
        </pc:spChg>
        <pc:picChg chg="add del mod">
          <ac:chgData name="Zara Pazouki" userId="968db6691171f5fc" providerId="LiveId" clId="{90FA1AB2-AEAA-40D5-9FE2-96261BAA058B}" dt="2024-10-20T22:47:03.808" v="2757" actId="21"/>
          <ac:picMkLst>
            <pc:docMk/>
            <pc:sldMk cId="2688958798" sldId="344"/>
            <ac:picMk id="5" creationId="{CB8046E4-22D2-FFB3-50AA-688895EC7F16}"/>
          </ac:picMkLst>
        </pc:picChg>
      </pc:sldChg>
      <pc:sldChg chg="del">
        <pc:chgData name="Zara Pazouki" userId="968db6691171f5fc" providerId="LiveId" clId="{90FA1AB2-AEAA-40D5-9FE2-96261BAA058B}" dt="2024-10-20T22:25:09.326" v="2442" actId="47"/>
        <pc:sldMkLst>
          <pc:docMk/>
          <pc:sldMk cId="4121442416" sldId="345"/>
        </pc:sldMkLst>
      </pc:sldChg>
      <pc:sldChg chg="addSp delSp modSp del mod ord modAnim">
        <pc:chgData name="Zara Pazouki" userId="968db6691171f5fc" providerId="LiveId" clId="{90FA1AB2-AEAA-40D5-9FE2-96261BAA058B}" dt="2024-10-20T22:58:54.522" v="2994" actId="47"/>
        <pc:sldMkLst>
          <pc:docMk/>
          <pc:sldMk cId="3248323321" sldId="347"/>
        </pc:sldMkLst>
        <pc:spChg chg="del mod">
          <ac:chgData name="Zara Pazouki" userId="968db6691171f5fc" providerId="LiveId" clId="{90FA1AB2-AEAA-40D5-9FE2-96261BAA058B}" dt="2024-10-20T22:31:57.414" v="2551" actId="478"/>
          <ac:spMkLst>
            <pc:docMk/>
            <pc:sldMk cId="3248323321" sldId="347"/>
            <ac:spMk id="4" creationId="{219208A7-69F5-FC58-0483-7470836D0DF4}"/>
          </ac:spMkLst>
        </pc:spChg>
        <pc:spChg chg="mod">
          <ac:chgData name="Zara Pazouki" userId="968db6691171f5fc" providerId="LiveId" clId="{90FA1AB2-AEAA-40D5-9FE2-96261BAA058B}" dt="2024-10-20T22:54:57.709" v="2895"/>
          <ac:spMkLst>
            <pc:docMk/>
            <pc:sldMk cId="3248323321" sldId="347"/>
            <ac:spMk id="721" creationId="{00000000-0000-0000-0000-000000000000}"/>
          </ac:spMkLst>
        </pc:spChg>
        <pc:spChg chg="mod">
          <ac:chgData name="Zara Pazouki" userId="968db6691171f5fc" providerId="LiveId" clId="{90FA1AB2-AEAA-40D5-9FE2-96261BAA058B}" dt="2024-10-20T22:54:57.709" v="2895"/>
          <ac:spMkLst>
            <pc:docMk/>
            <pc:sldMk cId="3248323321" sldId="347"/>
            <ac:spMk id="722" creationId="{00000000-0000-0000-0000-000000000000}"/>
          </ac:spMkLst>
        </pc:spChg>
        <pc:spChg chg="mod">
          <ac:chgData name="Zara Pazouki" userId="968db6691171f5fc" providerId="LiveId" clId="{90FA1AB2-AEAA-40D5-9FE2-96261BAA058B}" dt="2024-10-20T22:54:57.709" v="2895"/>
          <ac:spMkLst>
            <pc:docMk/>
            <pc:sldMk cId="3248323321" sldId="347"/>
            <ac:spMk id="723" creationId="{00000000-0000-0000-0000-000000000000}"/>
          </ac:spMkLst>
        </pc:spChg>
        <pc:spChg chg="mod">
          <ac:chgData name="Zara Pazouki" userId="968db6691171f5fc" providerId="LiveId" clId="{90FA1AB2-AEAA-40D5-9FE2-96261BAA058B}" dt="2024-10-20T22:54:57.709" v="2895"/>
          <ac:spMkLst>
            <pc:docMk/>
            <pc:sldMk cId="3248323321" sldId="347"/>
            <ac:spMk id="724" creationId="{00000000-0000-0000-0000-000000000000}"/>
          </ac:spMkLst>
        </pc:spChg>
        <pc:spChg chg="mod">
          <ac:chgData name="Zara Pazouki" userId="968db6691171f5fc" providerId="LiveId" clId="{90FA1AB2-AEAA-40D5-9FE2-96261BAA058B}" dt="2024-10-20T22:54:57.709" v="2895"/>
          <ac:spMkLst>
            <pc:docMk/>
            <pc:sldMk cId="3248323321" sldId="347"/>
            <ac:spMk id="725" creationId="{00000000-0000-0000-0000-000000000000}"/>
          </ac:spMkLst>
        </pc:spChg>
        <pc:spChg chg="mod">
          <ac:chgData name="Zara Pazouki" userId="968db6691171f5fc" providerId="LiveId" clId="{90FA1AB2-AEAA-40D5-9FE2-96261BAA058B}" dt="2024-10-20T22:54:57.709" v="2895"/>
          <ac:spMkLst>
            <pc:docMk/>
            <pc:sldMk cId="3248323321" sldId="347"/>
            <ac:spMk id="726" creationId="{00000000-0000-0000-0000-000000000000}"/>
          </ac:spMkLst>
        </pc:spChg>
        <pc:spChg chg="mod">
          <ac:chgData name="Zara Pazouki" userId="968db6691171f5fc" providerId="LiveId" clId="{90FA1AB2-AEAA-40D5-9FE2-96261BAA058B}" dt="2024-10-20T22:54:57.709" v="2895"/>
          <ac:spMkLst>
            <pc:docMk/>
            <pc:sldMk cId="3248323321" sldId="347"/>
            <ac:spMk id="727" creationId="{00000000-0000-0000-0000-000000000000}"/>
          </ac:spMkLst>
        </pc:spChg>
        <pc:spChg chg="mod">
          <ac:chgData name="Zara Pazouki" userId="968db6691171f5fc" providerId="LiveId" clId="{90FA1AB2-AEAA-40D5-9FE2-96261BAA058B}" dt="2024-10-20T22:54:57.709" v="2895"/>
          <ac:spMkLst>
            <pc:docMk/>
            <pc:sldMk cId="3248323321" sldId="347"/>
            <ac:spMk id="728" creationId="{00000000-0000-0000-0000-000000000000}"/>
          </ac:spMkLst>
        </pc:spChg>
        <pc:spChg chg="mod">
          <ac:chgData name="Zara Pazouki" userId="968db6691171f5fc" providerId="LiveId" clId="{90FA1AB2-AEAA-40D5-9FE2-96261BAA058B}" dt="2024-10-20T22:54:57.709" v="2895"/>
          <ac:spMkLst>
            <pc:docMk/>
            <pc:sldMk cId="3248323321" sldId="347"/>
            <ac:spMk id="729" creationId="{00000000-0000-0000-0000-000000000000}"/>
          </ac:spMkLst>
        </pc:spChg>
        <pc:spChg chg="mod">
          <ac:chgData name="Zara Pazouki" userId="968db6691171f5fc" providerId="LiveId" clId="{90FA1AB2-AEAA-40D5-9FE2-96261BAA058B}" dt="2024-10-20T22:54:57.709" v="2895"/>
          <ac:spMkLst>
            <pc:docMk/>
            <pc:sldMk cId="3248323321" sldId="347"/>
            <ac:spMk id="730" creationId="{00000000-0000-0000-0000-000000000000}"/>
          </ac:spMkLst>
        </pc:spChg>
        <pc:spChg chg="mod">
          <ac:chgData name="Zara Pazouki" userId="968db6691171f5fc" providerId="LiveId" clId="{90FA1AB2-AEAA-40D5-9FE2-96261BAA058B}" dt="2024-10-20T22:54:57.709" v="2895"/>
          <ac:spMkLst>
            <pc:docMk/>
            <pc:sldMk cId="3248323321" sldId="347"/>
            <ac:spMk id="731" creationId="{00000000-0000-0000-0000-000000000000}"/>
          </ac:spMkLst>
        </pc:spChg>
        <pc:spChg chg="mod">
          <ac:chgData name="Zara Pazouki" userId="968db6691171f5fc" providerId="LiveId" clId="{90FA1AB2-AEAA-40D5-9FE2-96261BAA058B}" dt="2024-10-20T22:54:57.709" v="2895"/>
          <ac:spMkLst>
            <pc:docMk/>
            <pc:sldMk cId="3248323321" sldId="347"/>
            <ac:spMk id="732" creationId="{00000000-0000-0000-0000-000000000000}"/>
          </ac:spMkLst>
        </pc:spChg>
        <pc:spChg chg="mod">
          <ac:chgData name="Zara Pazouki" userId="968db6691171f5fc" providerId="LiveId" clId="{90FA1AB2-AEAA-40D5-9FE2-96261BAA058B}" dt="2024-10-20T22:54:57.709" v="2895"/>
          <ac:spMkLst>
            <pc:docMk/>
            <pc:sldMk cId="3248323321" sldId="347"/>
            <ac:spMk id="733" creationId="{00000000-0000-0000-0000-000000000000}"/>
          </ac:spMkLst>
        </pc:spChg>
        <pc:spChg chg="mod">
          <ac:chgData name="Zara Pazouki" userId="968db6691171f5fc" providerId="LiveId" clId="{90FA1AB2-AEAA-40D5-9FE2-96261BAA058B}" dt="2024-10-20T22:54:57.709" v="2895"/>
          <ac:spMkLst>
            <pc:docMk/>
            <pc:sldMk cId="3248323321" sldId="347"/>
            <ac:spMk id="734" creationId="{00000000-0000-0000-0000-000000000000}"/>
          </ac:spMkLst>
        </pc:spChg>
        <pc:spChg chg="mod">
          <ac:chgData name="Zara Pazouki" userId="968db6691171f5fc" providerId="LiveId" clId="{90FA1AB2-AEAA-40D5-9FE2-96261BAA058B}" dt="2024-10-20T22:54:57.709" v="2895"/>
          <ac:spMkLst>
            <pc:docMk/>
            <pc:sldMk cId="3248323321" sldId="347"/>
            <ac:spMk id="735" creationId="{00000000-0000-0000-0000-000000000000}"/>
          </ac:spMkLst>
        </pc:spChg>
        <pc:spChg chg="mod">
          <ac:chgData name="Zara Pazouki" userId="968db6691171f5fc" providerId="LiveId" clId="{90FA1AB2-AEAA-40D5-9FE2-96261BAA058B}" dt="2024-10-20T22:54:57.709" v="2895"/>
          <ac:spMkLst>
            <pc:docMk/>
            <pc:sldMk cId="3248323321" sldId="347"/>
            <ac:spMk id="736" creationId="{00000000-0000-0000-0000-000000000000}"/>
          </ac:spMkLst>
        </pc:spChg>
        <pc:spChg chg="mod">
          <ac:chgData name="Zara Pazouki" userId="968db6691171f5fc" providerId="LiveId" clId="{90FA1AB2-AEAA-40D5-9FE2-96261BAA058B}" dt="2024-10-20T22:54:57.709" v="2895"/>
          <ac:spMkLst>
            <pc:docMk/>
            <pc:sldMk cId="3248323321" sldId="347"/>
            <ac:spMk id="737" creationId="{00000000-0000-0000-0000-000000000000}"/>
          </ac:spMkLst>
        </pc:spChg>
        <pc:spChg chg="mod">
          <ac:chgData name="Zara Pazouki" userId="968db6691171f5fc" providerId="LiveId" clId="{90FA1AB2-AEAA-40D5-9FE2-96261BAA058B}" dt="2024-10-20T22:54:57.709" v="2895"/>
          <ac:spMkLst>
            <pc:docMk/>
            <pc:sldMk cId="3248323321" sldId="347"/>
            <ac:spMk id="738" creationId="{00000000-0000-0000-0000-000000000000}"/>
          </ac:spMkLst>
        </pc:spChg>
        <pc:spChg chg="mod">
          <ac:chgData name="Zara Pazouki" userId="968db6691171f5fc" providerId="LiveId" clId="{90FA1AB2-AEAA-40D5-9FE2-96261BAA058B}" dt="2024-10-20T22:54:57.709" v="2895"/>
          <ac:spMkLst>
            <pc:docMk/>
            <pc:sldMk cId="3248323321" sldId="347"/>
            <ac:spMk id="739" creationId="{00000000-0000-0000-0000-000000000000}"/>
          </ac:spMkLst>
        </pc:spChg>
        <pc:spChg chg="mod">
          <ac:chgData name="Zara Pazouki" userId="968db6691171f5fc" providerId="LiveId" clId="{90FA1AB2-AEAA-40D5-9FE2-96261BAA058B}" dt="2024-10-20T22:54:57.709" v="2895"/>
          <ac:spMkLst>
            <pc:docMk/>
            <pc:sldMk cId="3248323321" sldId="347"/>
            <ac:spMk id="740" creationId="{00000000-0000-0000-0000-000000000000}"/>
          </ac:spMkLst>
        </pc:spChg>
        <pc:spChg chg="mod">
          <ac:chgData name="Zara Pazouki" userId="968db6691171f5fc" providerId="LiveId" clId="{90FA1AB2-AEAA-40D5-9FE2-96261BAA058B}" dt="2024-10-20T22:54:57.709" v="2895"/>
          <ac:spMkLst>
            <pc:docMk/>
            <pc:sldMk cId="3248323321" sldId="347"/>
            <ac:spMk id="741" creationId="{00000000-0000-0000-0000-000000000000}"/>
          </ac:spMkLst>
        </pc:spChg>
        <pc:spChg chg="mod">
          <ac:chgData name="Zara Pazouki" userId="968db6691171f5fc" providerId="LiveId" clId="{90FA1AB2-AEAA-40D5-9FE2-96261BAA058B}" dt="2024-10-20T22:54:57.709" v="2895"/>
          <ac:spMkLst>
            <pc:docMk/>
            <pc:sldMk cId="3248323321" sldId="347"/>
            <ac:spMk id="742" creationId="{00000000-0000-0000-0000-000000000000}"/>
          </ac:spMkLst>
        </pc:spChg>
        <pc:spChg chg="mod">
          <ac:chgData name="Zara Pazouki" userId="968db6691171f5fc" providerId="LiveId" clId="{90FA1AB2-AEAA-40D5-9FE2-96261BAA058B}" dt="2024-10-20T22:54:57.709" v="2895"/>
          <ac:spMkLst>
            <pc:docMk/>
            <pc:sldMk cId="3248323321" sldId="347"/>
            <ac:spMk id="743" creationId="{00000000-0000-0000-0000-000000000000}"/>
          </ac:spMkLst>
        </pc:spChg>
        <pc:spChg chg="mod">
          <ac:chgData name="Zara Pazouki" userId="968db6691171f5fc" providerId="LiveId" clId="{90FA1AB2-AEAA-40D5-9FE2-96261BAA058B}" dt="2024-10-20T22:54:57.709" v="2895"/>
          <ac:spMkLst>
            <pc:docMk/>
            <pc:sldMk cId="3248323321" sldId="347"/>
            <ac:spMk id="744" creationId="{00000000-0000-0000-0000-000000000000}"/>
          </ac:spMkLst>
        </pc:spChg>
        <pc:spChg chg="mod">
          <ac:chgData name="Zara Pazouki" userId="968db6691171f5fc" providerId="LiveId" clId="{90FA1AB2-AEAA-40D5-9FE2-96261BAA058B}" dt="2024-10-20T22:54:57.709" v="2895"/>
          <ac:spMkLst>
            <pc:docMk/>
            <pc:sldMk cId="3248323321" sldId="347"/>
            <ac:spMk id="745" creationId="{00000000-0000-0000-0000-000000000000}"/>
          </ac:spMkLst>
        </pc:spChg>
        <pc:spChg chg="mod">
          <ac:chgData name="Zara Pazouki" userId="968db6691171f5fc" providerId="LiveId" clId="{90FA1AB2-AEAA-40D5-9FE2-96261BAA058B}" dt="2024-10-20T22:54:57.709" v="2895"/>
          <ac:spMkLst>
            <pc:docMk/>
            <pc:sldMk cId="3248323321" sldId="347"/>
            <ac:spMk id="746" creationId="{00000000-0000-0000-0000-000000000000}"/>
          </ac:spMkLst>
        </pc:spChg>
        <pc:spChg chg="mod">
          <ac:chgData name="Zara Pazouki" userId="968db6691171f5fc" providerId="LiveId" clId="{90FA1AB2-AEAA-40D5-9FE2-96261BAA058B}" dt="2024-10-20T22:54:57.709" v="2895"/>
          <ac:spMkLst>
            <pc:docMk/>
            <pc:sldMk cId="3248323321" sldId="347"/>
            <ac:spMk id="747" creationId="{00000000-0000-0000-0000-000000000000}"/>
          </ac:spMkLst>
        </pc:spChg>
        <pc:spChg chg="mod">
          <ac:chgData name="Zara Pazouki" userId="968db6691171f5fc" providerId="LiveId" clId="{90FA1AB2-AEAA-40D5-9FE2-96261BAA058B}" dt="2024-10-20T22:54:57.709" v="2895"/>
          <ac:spMkLst>
            <pc:docMk/>
            <pc:sldMk cId="3248323321" sldId="347"/>
            <ac:spMk id="748" creationId="{00000000-0000-0000-0000-000000000000}"/>
          </ac:spMkLst>
        </pc:spChg>
        <pc:spChg chg="mod">
          <ac:chgData name="Zara Pazouki" userId="968db6691171f5fc" providerId="LiveId" clId="{90FA1AB2-AEAA-40D5-9FE2-96261BAA058B}" dt="2024-10-20T22:54:57.709" v="2895"/>
          <ac:spMkLst>
            <pc:docMk/>
            <pc:sldMk cId="3248323321" sldId="347"/>
            <ac:spMk id="749" creationId="{00000000-0000-0000-0000-000000000000}"/>
          </ac:spMkLst>
        </pc:spChg>
        <pc:spChg chg="mod">
          <ac:chgData name="Zara Pazouki" userId="968db6691171f5fc" providerId="LiveId" clId="{90FA1AB2-AEAA-40D5-9FE2-96261BAA058B}" dt="2024-10-20T22:54:57.709" v="2895"/>
          <ac:spMkLst>
            <pc:docMk/>
            <pc:sldMk cId="3248323321" sldId="347"/>
            <ac:spMk id="750" creationId="{00000000-0000-0000-0000-000000000000}"/>
          </ac:spMkLst>
        </pc:spChg>
        <pc:spChg chg="mod">
          <ac:chgData name="Zara Pazouki" userId="968db6691171f5fc" providerId="LiveId" clId="{90FA1AB2-AEAA-40D5-9FE2-96261BAA058B}" dt="2024-10-20T22:54:57.709" v="2895"/>
          <ac:spMkLst>
            <pc:docMk/>
            <pc:sldMk cId="3248323321" sldId="347"/>
            <ac:spMk id="751" creationId="{00000000-0000-0000-0000-000000000000}"/>
          </ac:spMkLst>
        </pc:spChg>
        <pc:spChg chg="mod">
          <ac:chgData name="Zara Pazouki" userId="968db6691171f5fc" providerId="LiveId" clId="{90FA1AB2-AEAA-40D5-9FE2-96261BAA058B}" dt="2024-10-20T22:54:57.709" v="2895"/>
          <ac:spMkLst>
            <pc:docMk/>
            <pc:sldMk cId="3248323321" sldId="347"/>
            <ac:spMk id="752" creationId="{00000000-0000-0000-0000-000000000000}"/>
          </ac:spMkLst>
        </pc:spChg>
        <pc:spChg chg="mod">
          <ac:chgData name="Zara Pazouki" userId="968db6691171f5fc" providerId="LiveId" clId="{90FA1AB2-AEAA-40D5-9FE2-96261BAA058B}" dt="2024-10-20T22:54:57.709" v="2895"/>
          <ac:spMkLst>
            <pc:docMk/>
            <pc:sldMk cId="3248323321" sldId="347"/>
            <ac:spMk id="754" creationId="{00000000-0000-0000-0000-000000000000}"/>
          </ac:spMkLst>
        </pc:spChg>
        <pc:spChg chg="mod">
          <ac:chgData name="Zara Pazouki" userId="968db6691171f5fc" providerId="LiveId" clId="{90FA1AB2-AEAA-40D5-9FE2-96261BAA058B}" dt="2024-10-20T22:54:57.709" v="2895"/>
          <ac:spMkLst>
            <pc:docMk/>
            <pc:sldMk cId="3248323321" sldId="347"/>
            <ac:spMk id="755" creationId="{00000000-0000-0000-0000-000000000000}"/>
          </ac:spMkLst>
        </pc:spChg>
        <pc:spChg chg="mod">
          <ac:chgData name="Zara Pazouki" userId="968db6691171f5fc" providerId="LiveId" clId="{90FA1AB2-AEAA-40D5-9FE2-96261BAA058B}" dt="2024-10-20T22:54:57.709" v="2895"/>
          <ac:spMkLst>
            <pc:docMk/>
            <pc:sldMk cId="3248323321" sldId="347"/>
            <ac:spMk id="756" creationId="{00000000-0000-0000-0000-000000000000}"/>
          </ac:spMkLst>
        </pc:spChg>
        <pc:spChg chg="mod">
          <ac:chgData name="Zara Pazouki" userId="968db6691171f5fc" providerId="LiveId" clId="{90FA1AB2-AEAA-40D5-9FE2-96261BAA058B}" dt="2024-10-20T22:54:57.709" v="2895"/>
          <ac:spMkLst>
            <pc:docMk/>
            <pc:sldMk cId="3248323321" sldId="347"/>
            <ac:spMk id="757" creationId="{00000000-0000-0000-0000-000000000000}"/>
          </ac:spMkLst>
        </pc:spChg>
        <pc:spChg chg="mod">
          <ac:chgData name="Zara Pazouki" userId="968db6691171f5fc" providerId="LiveId" clId="{90FA1AB2-AEAA-40D5-9FE2-96261BAA058B}" dt="2024-10-20T22:54:57.709" v="2895"/>
          <ac:spMkLst>
            <pc:docMk/>
            <pc:sldMk cId="3248323321" sldId="347"/>
            <ac:spMk id="758" creationId="{00000000-0000-0000-0000-000000000000}"/>
          </ac:spMkLst>
        </pc:spChg>
        <pc:spChg chg="mod">
          <ac:chgData name="Zara Pazouki" userId="968db6691171f5fc" providerId="LiveId" clId="{90FA1AB2-AEAA-40D5-9FE2-96261BAA058B}" dt="2024-10-20T22:54:57.709" v="2895"/>
          <ac:spMkLst>
            <pc:docMk/>
            <pc:sldMk cId="3248323321" sldId="347"/>
            <ac:spMk id="759" creationId="{00000000-0000-0000-0000-000000000000}"/>
          </ac:spMkLst>
        </pc:spChg>
        <pc:spChg chg="mod">
          <ac:chgData name="Zara Pazouki" userId="968db6691171f5fc" providerId="LiveId" clId="{90FA1AB2-AEAA-40D5-9FE2-96261BAA058B}" dt="2024-10-20T22:54:57.709" v="2895"/>
          <ac:spMkLst>
            <pc:docMk/>
            <pc:sldMk cId="3248323321" sldId="347"/>
            <ac:spMk id="760" creationId="{00000000-0000-0000-0000-000000000000}"/>
          </ac:spMkLst>
        </pc:spChg>
        <pc:spChg chg="mod">
          <ac:chgData name="Zara Pazouki" userId="968db6691171f5fc" providerId="LiveId" clId="{90FA1AB2-AEAA-40D5-9FE2-96261BAA058B}" dt="2024-10-20T22:54:57.709" v="2895"/>
          <ac:spMkLst>
            <pc:docMk/>
            <pc:sldMk cId="3248323321" sldId="347"/>
            <ac:spMk id="761" creationId="{00000000-0000-0000-0000-000000000000}"/>
          </ac:spMkLst>
        </pc:spChg>
        <pc:spChg chg="mod">
          <ac:chgData name="Zara Pazouki" userId="968db6691171f5fc" providerId="LiveId" clId="{90FA1AB2-AEAA-40D5-9FE2-96261BAA058B}" dt="2024-10-20T22:54:57.709" v="2895"/>
          <ac:spMkLst>
            <pc:docMk/>
            <pc:sldMk cId="3248323321" sldId="347"/>
            <ac:spMk id="762" creationId="{00000000-0000-0000-0000-000000000000}"/>
          </ac:spMkLst>
        </pc:spChg>
        <pc:spChg chg="mod">
          <ac:chgData name="Zara Pazouki" userId="968db6691171f5fc" providerId="LiveId" clId="{90FA1AB2-AEAA-40D5-9FE2-96261BAA058B}" dt="2024-10-20T22:54:57.709" v="2895"/>
          <ac:spMkLst>
            <pc:docMk/>
            <pc:sldMk cId="3248323321" sldId="347"/>
            <ac:spMk id="763" creationId="{00000000-0000-0000-0000-000000000000}"/>
          </ac:spMkLst>
        </pc:spChg>
        <pc:spChg chg="mod">
          <ac:chgData name="Zara Pazouki" userId="968db6691171f5fc" providerId="LiveId" clId="{90FA1AB2-AEAA-40D5-9FE2-96261BAA058B}" dt="2024-10-20T22:54:57.709" v="2895"/>
          <ac:spMkLst>
            <pc:docMk/>
            <pc:sldMk cId="3248323321" sldId="347"/>
            <ac:spMk id="764" creationId="{00000000-0000-0000-0000-000000000000}"/>
          </ac:spMkLst>
        </pc:spChg>
        <pc:spChg chg="mod">
          <ac:chgData name="Zara Pazouki" userId="968db6691171f5fc" providerId="LiveId" clId="{90FA1AB2-AEAA-40D5-9FE2-96261BAA058B}" dt="2024-10-20T22:54:57.709" v="2895"/>
          <ac:spMkLst>
            <pc:docMk/>
            <pc:sldMk cId="3248323321" sldId="347"/>
            <ac:spMk id="765" creationId="{00000000-0000-0000-0000-000000000000}"/>
          </ac:spMkLst>
        </pc:spChg>
        <pc:spChg chg="mod">
          <ac:chgData name="Zara Pazouki" userId="968db6691171f5fc" providerId="LiveId" clId="{90FA1AB2-AEAA-40D5-9FE2-96261BAA058B}" dt="2024-10-20T22:54:57.709" v="2895"/>
          <ac:spMkLst>
            <pc:docMk/>
            <pc:sldMk cId="3248323321" sldId="347"/>
            <ac:spMk id="766" creationId="{00000000-0000-0000-0000-000000000000}"/>
          </ac:spMkLst>
        </pc:spChg>
        <pc:spChg chg="mod">
          <ac:chgData name="Zara Pazouki" userId="968db6691171f5fc" providerId="LiveId" clId="{90FA1AB2-AEAA-40D5-9FE2-96261BAA058B}" dt="2024-10-20T22:54:57.709" v="2895"/>
          <ac:spMkLst>
            <pc:docMk/>
            <pc:sldMk cId="3248323321" sldId="347"/>
            <ac:spMk id="767" creationId="{00000000-0000-0000-0000-000000000000}"/>
          </ac:spMkLst>
        </pc:spChg>
        <pc:spChg chg="mod">
          <ac:chgData name="Zara Pazouki" userId="968db6691171f5fc" providerId="LiveId" clId="{90FA1AB2-AEAA-40D5-9FE2-96261BAA058B}" dt="2024-10-20T22:54:57.709" v="2895"/>
          <ac:spMkLst>
            <pc:docMk/>
            <pc:sldMk cId="3248323321" sldId="347"/>
            <ac:spMk id="768" creationId="{00000000-0000-0000-0000-000000000000}"/>
          </ac:spMkLst>
        </pc:spChg>
        <pc:spChg chg="mod">
          <ac:chgData name="Zara Pazouki" userId="968db6691171f5fc" providerId="LiveId" clId="{90FA1AB2-AEAA-40D5-9FE2-96261BAA058B}" dt="2024-10-20T22:54:57.709" v="2895"/>
          <ac:spMkLst>
            <pc:docMk/>
            <pc:sldMk cId="3248323321" sldId="347"/>
            <ac:spMk id="769" creationId="{00000000-0000-0000-0000-000000000000}"/>
          </ac:spMkLst>
        </pc:spChg>
        <pc:spChg chg="mod">
          <ac:chgData name="Zara Pazouki" userId="968db6691171f5fc" providerId="LiveId" clId="{90FA1AB2-AEAA-40D5-9FE2-96261BAA058B}" dt="2024-10-20T22:54:57.709" v="2895"/>
          <ac:spMkLst>
            <pc:docMk/>
            <pc:sldMk cId="3248323321" sldId="347"/>
            <ac:spMk id="770" creationId="{00000000-0000-0000-0000-000000000000}"/>
          </ac:spMkLst>
        </pc:spChg>
        <pc:spChg chg="mod">
          <ac:chgData name="Zara Pazouki" userId="968db6691171f5fc" providerId="LiveId" clId="{90FA1AB2-AEAA-40D5-9FE2-96261BAA058B}" dt="2024-10-20T22:54:57.709" v="2895"/>
          <ac:spMkLst>
            <pc:docMk/>
            <pc:sldMk cId="3248323321" sldId="347"/>
            <ac:spMk id="771" creationId="{00000000-0000-0000-0000-000000000000}"/>
          </ac:spMkLst>
        </pc:spChg>
        <pc:spChg chg="mod">
          <ac:chgData name="Zara Pazouki" userId="968db6691171f5fc" providerId="LiveId" clId="{90FA1AB2-AEAA-40D5-9FE2-96261BAA058B}" dt="2024-10-20T22:54:57.709" v="2895"/>
          <ac:spMkLst>
            <pc:docMk/>
            <pc:sldMk cId="3248323321" sldId="347"/>
            <ac:spMk id="772" creationId="{00000000-0000-0000-0000-000000000000}"/>
          </ac:spMkLst>
        </pc:spChg>
        <pc:spChg chg="mod">
          <ac:chgData name="Zara Pazouki" userId="968db6691171f5fc" providerId="LiveId" clId="{90FA1AB2-AEAA-40D5-9FE2-96261BAA058B}" dt="2024-10-20T22:54:57.709" v="2895"/>
          <ac:spMkLst>
            <pc:docMk/>
            <pc:sldMk cId="3248323321" sldId="347"/>
            <ac:spMk id="774" creationId="{00000000-0000-0000-0000-000000000000}"/>
          </ac:spMkLst>
        </pc:spChg>
        <pc:spChg chg="mod">
          <ac:chgData name="Zara Pazouki" userId="968db6691171f5fc" providerId="LiveId" clId="{90FA1AB2-AEAA-40D5-9FE2-96261BAA058B}" dt="2024-10-20T22:54:57.709" v="2895"/>
          <ac:spMkLst>
            <pc:docMk/>
            <pc:sldMk cId="3248323321" sldId="347"/>
            <ac:spMk id="775" creationId="{00000000-0000-0000-0000-000000000000}"/>
          </ac:spMkLst>
        </pc:spChg>
        <pc:grpChg chg="add mod">
          <ac:chgData name="Zara Pazouki" userId="968db6691171f5fc" providerId="LiveId" clId="{90FA1AB2-AEAA-40D5-9FE2-96261BAA058B}" dt="2024-10-20T22:54:57.709" v="2895"/>
          <ac:grpSpMkLst>
            <pc:docMk/>
            <pc:sldMk cId="3248323321" sldId="347"/>
            <ac:grpSpMk id="720" creationId="{00000000-0000-0000-0000-000000000000}"/>
          </ac:grpSpMkLst>
        </pc:grpChg>
        <pc:grpChg chg="mod">
          <ac:chgData name="Zara Pazouki" userId="968db6691171f5fc" providerId="LiveId" clId="{90FA1AB2-AEAA-40D5-9FE2-96261BAA058B}" dt="2024-10-20T22:54:57.709" v="2895"/>
          <ac:grpSpMkLst>
            <pc:docMk/>
            <pc:sldMk cId="3248323321" sldId="347"/>
            <ac:grpSpMk id="753" creationId="{00000000-0000-0000-0000-000000000000}"/>
          </ac:grpSpMkLst>
        </pc:grpChg>
        <pc:grpChg chg="add mod">
          <ac:chgData name="Zara Pazouki" userId="968db6691171f5fc" providerId="LiveId" clId="{90FA1AB2-AEAA-40D5-9FE2-96261BAA058B}" dt="2024-10-20T22:54:57.709" v="2895"/>
          <ac:grpSpMkLst>
            <pc:docMk/>
            <pc:sldMk cId="3248323321" sldId="347"/>
            <ac:grpSpMk id="773" creationId="{00000000-0000-0000-0000-000000000000}"/>
          </ac:grpSpMkLst>
        </pc:grpChg>
      </pc:sldChg>
      <pc:sldChg chg="addSp modSp del mod">
        <pc:chgData name="Zara Pazouki" userId="968db6691171f5fc" providerId="LiveId" clId="{90FA1AB2-AEAA-40D5-9FE2-96261BAA058B}" dt="2024-10-20T22:07:52.622" v="2110" actId="47"/>
        <pc:sldMkLst>
          <pc:docMk/>
          <pc:sldMk cId="3292358310" sldId="348"/>
        </pc:sldMkLst>
        <pc:spChg chg="add mod">
          <ac:chgData name="Zara Pazouki" userId="968db6691171f5fc" providerId="LiveId" clId="{90FA1AB2-AEAA-40D5-9FE2-96261BAA058B}" dt="2024-10-20T21:29:20.024" v="1313" actId="1076"/>
          <ac:spMkLst>
            <pc:docMk/>
            <pc:sldMk cId="3292358310" sldId="348"/>
            <ac:spMk id="4" creationId="{9B1B7F8F-9864-7E5D-017A-BC96E44278BA}"/>
          </ac:spMkLst>
        </pc:spChg>
      </pc:sldChg>
      <pc:sldChg chg="addSp delSp modSp mod modTransition">
        <pc:chgData name="Zara Pazouki" userId="968db6691171f5fc" providerId="LiveId" clId="{90FA1AB2-AEAA-40D5-9FE2-96261BAA058B}" dt="2024-10-21T02:13:53.320" v="3367" actId="1036"/>
        <pc:sldMkLst>
          <pc:docMk/>
          <pc:sldMk cId="2491916146" sldId="349"/>
        </pc:sldMkLst>
        <pc:spChg chg="mod">
          <ac:chgData name="Zara Pazouki" userId="968db6691171f5fc" providerId="LiveId" clId="{90FA1AB2-AEAA-40D5-9FE2-96261BAA058B}" dt="2024-10-20T22:17:26.001" v="2398" actId="255"/>
          <ac:spMkLst>
            <pc:docMk/>
            <pc:sldMk cId="2491916146" sldId="349"/>
            <ac:spMk id="2" creationId="{B14F3BEA-F6D6-98AE-41DB-4F5E030D7A22}"/>
          </ac:spMkLst>
        </pc:spChg>
        <pc:picChg chg="add del mod">
          <ac:chgData name="Zara Pazouki" userId="968db6691171f5fc" providerId="LiveId" clId="{90FA1AB2-AEAA-40D5-9FE2-96261BAA058B}" dt="2024-10-21T02:04:33.071" v="3335" actId="478"/>
          <ac:picMkLst>
            <pc:docMk/>
            <pc:sldMk cId="2491916146" sldId="349"/>
            <ac:picMk id="4" creationId="{50A2F4C6-F649-8E6A-AFAB-E4F8918F7BB0}"/>
          </ac:picMkLst>
        </pc:picChg>
        <pc:picChg chg="add mod">
          <ac:chgData name="Zara Pazouki" userId="968db6691171f5fc" providerId="LiveId" clId="{90FA1AB2-AEAA-40D5-9FE2-96261BAA058B}" dt="2024-10-21T02:13:53.320" v="3367" actId="1036"/>
          <ac:picMkLst>
            <pc:docMk/>
            <pc:sldMk cId="2491916146" sldId="349"/>
            <ac:picMk id="5" creationId="{CEC94584-D2BA-10CD-686A-F188C6375F4B}"/>
          </ac:picMkLst>
        </pc:picChg>
      </pc:sldChg>
      <pc:sldChg chg="modSp del mod">
        <pc:chgData name="Zara Pazouki" userId="968db6691171f5fc" providerId="LiveId" clId="{90FA1AB2-AEAA-40D5-9FE2-96261BAA058B}" dt="2024-10-20T22:29:58.767" v="2529" actId="47"/>
        <pc:sldMkLst>
          <pc:docMk/>
          <pc:sldMk cId="675665813" sldId="350"/>
        </pc:sldMkLst>
        <pc:spChg chg="mod">
          <ac:chgData name="Zara Pazouki" userId="968db6691171f5fc" providerId="LiveId" clId="{90FA1AB2-AEAA-40D5-9FE2-96261BAA058B}" dt="2024-10-20T22:24:58.566" v="2441"/>
          <ac:spMkLst>
            <pc:docMk/>
            <pc:sldMk cId="675665813" sldId="350"/>
            <ac:spMk id="4" creationId="{78DE8617-F675-4BE3-1BE8-25FF9A20796A}"/>
          </ac:spMkLst>
        </pc:spChg>
      </pc:sldChg>
      <pc:sldChg chg="del">
        <pc:chgData name="Zara Pazouki" userId="968db6691171f5fc" providerId="LiveId" clId="{90FA1AB2-AEAA-40D5-9FE2-96261BAA058B}" dt="2024-10-20T22:53:47.467" v="2873" actId="47"/>
        <pc:sldMkLst>
          <pc:docMk/>
          <pc:sldMk cId="3811439269" sldId="351"/>
        </pc:sldMkLst>
      </pc:sldChg>
      <pc:sldChg chg="del">
        <pc:chgData name="Zara Pazouki" userId="968db6691171f5fc" providerId="LiveId" clId="{90FA1AB2-AEAA-40D5-9FE2-96261BAA058B}" dt="2024-10-20T22:53:48.619" v="2874" actId="47"/>
        <pc:sldMkLst>
          <pc:docMk/>
          <pc:sldMk cId="654336554" sldId="352"/>
        </pc:sldMkLst>
      </pc:sldChg>
      <pc:sldChg chg="addSp delSp modSp new del mod ord">
        <pc:chgData name="Zara Pazouki" userId="968db6691171f5fc" providerId="LiveId" clId="{90FA1AB2-AEAA-40D5-9FE2-96261BAA058B}" dt="2024-10-20T22:45:56.739" v="2749" actId="47"/>
        <pc:sldMkLst>
          <pc:docMk/>
          <pc:sldMk cId="3479539811" sldId="353"/>
        </pc:sldMkLst>
        <pc:spChg chg="del">
          <ac:chgData name="Zara Pazouki" userId="968db6691171f5fc" providerId="LiveId" clId="{90FA1AB2-AEAA-40D5-9FE2-96261BAA058B}" dt="2024-10-20T21:41:38.960" v="1501" actId="478"/>
          <ac:spMkLst>
            <pc:docMk/>
            <pc:sldMk cId="3479539811" sldId="353"/>
            <ac:spMk id="2" creationId="{BCF2E0CB-6971-5683-B621-CA397D0F33CC}"/>
          </ac:spMkLst>
        </pc:spChg>
        <pc:spChg chg="add mod">
          <ac:chgData name="Zara Pazouki" userId="968db6691171f5fc" providerId="LiveId" clId="{90FA1AB2-AEAA-40D5-9FE2-96261BAA058B}" dt="2024-10-20T22:33:47.208" v="2591" actId="1076"/>
          <ac:spMkLst>
            <pc:docMk/>
            <pc:sldMk cId="3479539811" sldId="353"/>
            <ac:spMk id="7" creationId="{187BD765-DE2E-1BE5-D052-E5A5DC0C47C0}"/>
          </ac:spMkLst>
        </pc:spChg>
        <pc:picChg chg="add del">
          <ac:chgData name="Zara Pazouki" userId="968db6691171f5fc" providerId="LiveId" clId="{90FA1AB2-AEAA-40D5-9FE2-96261BAA058B}" dt="2024-10-20T21:43:11.926" v="1503" actId="478"/>
          <ac:picMkLst>
            <pc:docMk/>
            <pc:sldMk cId="3479539811" sldId="353"/>
            <ac:picMk id="4" creationId="{02C39F95-1850-A746-9E85-7D0C5BF36372}"/>
          </ac:picMkLst>
        </pc:picChg>
        <pc:picChg chg="add del mod">
          <ac:chgData name="Zara Pazouki" userId="968db6691171f5fc" providerId="LiveId" clId="{90FA1AB2-AEAA-40D5-9FE2-96261BAA058B}" dt="2024-10-20T22:08:36.232" v="2113" actId="21"/>
          <ac:picMkLst>
            <pc:docMk/>
            <pc:sldMk cId="3479539811" sldId="353"/>
            <ac:picMk id="6" creationId="{042A4AA6-8A9D-7D68-0A23-B37A536F01A4}"/>
          </ac:picMkLst>
        </pc:picChg>
      </pc:sldChg>
      <pc:sldChg chg="addSp delSp modSp new mod ord modTransition">
        <pc:chgData name="Zara Pazouki" userId="968db6691171f5fc" providerId="LiveId" clId="{90FA1AB2-AEAA-40D5-9FE2-96261BAA058B}" dt="2024-10-21T02:05:09.879" v="3344" actId="1440"/>
        <pc:sldMkLst>
          <pc:docMk/>
          <pc:sldMk cId="221575314" sldId="354"/>
        </pc:sldMkLst>
        <pc:spChg chg="del">
          <ac:chgData name="Zara Pazouki" userId="968db6691171f5fc" providerId="LiveId" clId="{90FA1AB2-AEAA-40D5-9FE2-96261BAA058B}" dt="2024-10-20T21:45:43.939" v="1520" actId="478"/>
          <ac:spMkLst>
            <pc:docMk/>
            <pc:sldMk cId="221575314" sldId="354"/>
            <ac:spMk id="2" creationId="{A9764FF6-BE29-E629-77AC-87197C7C6A8F}"/>
          </ac:spMkLst>
        </pc:spChg>
        <pc:picChg chg="add mod ord">
          <ac:chgData name="Zara Pazouki" userId="968db6691171f5fc" providerId="LiveId" clId="{90FA1AB2-AEAA-40D5-9FE2-96261BAA058B}" dt="2024-10-21T02:05:09.879" v="3344" actId="1440"/>
          <ac:picMkLst>
            <pc:docMk/>
            <pc:sldMk cId="221575314" sldId="354"/>
            <ac:picMk id="3" creationId="{CBB14F57-8CA7-E81F-752B-F373F0B1D09E}"/>
          </ac:picMkLst>
        </pc:picChg>
        <pc:picChg chg="add del mod">
          <ac:chgData name="Zara Pazouki" userId="968db6691171f5fc" providerId="LiveId" clId="{90FA1AB2-AEAA-40D5-9FE2-96261BAA058B}" dt="2024-10-21T02:02:49.858" v="3323" actId="478"/>
          <ac:picMkLst>
            <pc:docMk/>
            <pc:sldMk cId="221575314" sldId="354"/>
            <ac:picMk id="4" creationId="{963B762C-21ED-E79F-4165-69CBA1E7BD8F}"/>
          </ac:picMkLst>
        </pc:picChg>
        <pc:picChg chg="add del mod">
          <ac:chgData name="Zara Pazouki" userId="968db6691171f5fc" providerId="LiveId" clId="{90FA1AB2-AEAA-40D5-9FE2-96261BAA058B}" dt="2024-10-21T02:02:17.820" v="3300" actId="478"/>
          <ac:picMkLst>
            <pc:docMk/>
            <pc:sldMk cId="221575314" sldId="354"/>
            <ac:picMk id="6" creationId="{64B00BC2-7896-09EF-FE00-AE60864E445A}"/>
          </ac:picMkLst>
        </pc:picChg>
        <pc:picChg chg="add mod">
          <ac:chgData name="Zara Pazouki" userId="968db6691171f5fc" providerId="LiveId" clId="{90FA1AB2-AEAA-40D5-9FE2-96261BAA058B}" dt="2024-10-21T02:03:43.805" v="3332" actId="1037"/>
          <ac:picMkLst>
            <pc:docMk/>
            <pc:sldMk cId="221575314" sldId="354"/>
            <ac:picMk id="7" creationId="{BCD4CFFA-8CF0-6BAF-A729-8A88AED60C09}"/>
          </ac:picMkLst>
        </pc:picChg>
      </pc:sldChg>
      <pc:sldChg chg="addSp delSp modSp new add del mod modTransition">
        <pc:chgData name="Zara Pazouki" userId="968db6691171f5fc" providerId="LiveId" clId="{90FA1AB2-AEAA-40D5-9FE2-96261BAA058B}" dt="2024-10-21T02:32:14.328" v="3557"/>
        <pc:sldMkLst>
          <pc:docMk/>
          <pc:sldMk cId="143650923" sldId="355"/>
        </pc:sldMkLst>
        <pc:spChg chg="mod">
          <ac:chgData name="Zara Pazouki" userId="968db6691171f5fc" providerId="LiveId" clId="{90FA1AB2-AEAA-40D5-9FE2-96261BAA058B}" dt="2024-10-20T23:15:08.210" v="3264" actId="1076"/>
          <ac:spMkLst>
            <pc:docMk/>
            <pc:sldMk cId="143650923" sldId="355"/>
            <ac:spMk id="2" creationId="{5F43E553-926D-05C9-A628-23097A6C12AC}"/>
          </ac:spMkLst>
        </pc:spChg>
        <pc:spChg chg="add mod">
          <ac:chgData name="Zara Pazouki" userId="968db6691171f5fc" providerId="LiveId" clId="{90FA1AB2-AEAA-40D5-9FE2-96261BAA058B}" dt="2024-10-20T23:15:12.162" v="3265" actId="1076"/>
          <ac:spMkLst>
            <pc:docMk/>
            <pc:sldMk cId="143650923" sldId="355"/>
            <ac:spMk id="3" creationId="{8A7EE969-FB81-DB19-FCB3-242E70E20171}"/>
          </ac:spMkLst>
        </pc:spChg>
        <pc:picChg chg="add del">
          <ac:chgData name="Zara Pazouki" userId="968db6691171f5fc" providerId="LiveId" clId="{90FA1AB2-AEAA-40D5-9FE2-96261BAA058B}" dt="2024-10-20T23:15:53.543" v="3267" actId="22"/>
          <ac:picMkLst>
            <pc:docMk/>
            <pc:sldMk cId="143650923" sldId="355"/>
            <ac:picMk id="5" creationId="{4084A297-D181-9AE2-06EE-72DFC8E150B6}"/>
          </ac:picMkLst>
        </pc:picChg>
        <pc:picChg chg="add mod">
          <ac:chgData name="Zara Pazouki" userId="968db6691171f5fc" providerId="LiveId" clId="{90FA1AB2-AEAA-40D5-9FE2-96261BAA058B}" dt="2024-10-21T02:23:45.221" v="3529" actId="14100"/>
          <ac:picMkLst>
            <pc:docMk/>
            <pc:sldMk cId="143650923" sldId="355"/>
            <ac:picMk id="5" creationId="{42090F4A-2388-5203-83FF-9D4988275E01}"/>
          </ac:picMkLst>
        </pc:picChg>
        <pc:picChg chg="add del mod">
          <ac:chgData name="Zara Pazouki" userId="968db6691171f5fc" providerId="LiveId" clId="{90FA1AB2-AEAA-40D5-9FE2-96261BAA058B}" dt="2024-10-21T02:22:32.533" v="3494" actId="478"/>
          <ac:picMkLst>
            <pc:docMk/>
            <pc:sldMk cId="143650923" sldId="355"/>
            <ac:picMk id="7" creationId="{C9124345-71DF-C6CC-8C4F-9856D3D87F2A}"/>
          </ac:picMkLst>
        </pc:picChg>
      </pc:sldChg>
      <pc:sldChg chg="addSp delSp modSp new mod ord modTransition">
        <pc:chgData name="Zara Pazouki" userId="968db6691171f5fc" providerId="LiveId" clId="{90FA1AB2-AEAA-40D5-9FE2-96261BAA058B}" dt="2024-10-20T22:19:47.007" v="2427"/>
        <pc:sldMkLst>
          <pc:docMk/>
          <pc:sldMk cId="1230019474" sldId="356"/>
        </pc:sldMkLst>
        <pc:spChg chg="del">
          <ac:chgData name="Zara Pazouki" userId="968db6691171f5fc" providerId="LiveId" clId="{90FA1AB2-AEAA-40D5-9FE2-96261BAA058B}" dt="2024-10-20T21:59:22.764" v="1950" actId="21"/>
          <ac:spMkLst>
            <pc:docMk/>
            <pc:sldMk cId="1230019474" sldId="356"/>
            <ac:spMk id="2" creationId="{921C9431-29D7-14F1-4C38-7418438A571D}"/>
          </ac:spMkLst>
        </pc:spChg>
        <pc:spChg chg="del">
          <ac:chgData name="Zara Pazouki" userId="968db6691171f5fc" providerId="LiveId" clId="{90FA1AB2-AEAA-40D5-9FE2-96261BAA058B}" dt="2024-10-20T21:59:22.764" v="1950" actId="21"/>
          <ac:spMkLst>
            <pc:docMk/>
            <pc:sldMk cId="1230019474" sldId="356"/>
            <ac:spMk id="3" creationId="{E5AE0BF1-D306-09DC-FFF2-DFEAC16BC5AE}"/>
          </ac:spMkLst>
        </pc:spChg>
        <pc:spChg chg="del">
          <ac:chgData name="Zara Pazouki" userId="968db6691171f5fc" providerId="LiveId" clId="{90FA1AB2-AEAA-40D5-9FE2-96261BAA058B}" dt="2024-10-20T21:59:22.764" v="1950" actId="21"/>
          <ac:spMkLst>
            <pc:docMk/>
            <pc:sldMk cId="1230019474" sldId="356"/>
            <ac:spMk id="4" creationId="{D79E1FB2-461C-C7B2-F67E-8766BC944B70}"/>
          </ac:spMkLst>
        </pc:spChg>
        <pc:spChg chg="del">
          <ac:chgData name="Zara Pazouki" userId="968db6691171f5fc" providerId="LiveId" clId="{90FA1AB2-AEAA-40D5-9FE2-96261BAA058B}" dt="2024-10-20T21:59:22.764" v="1950" actId="21"/>
          <ac:spMkLst>
            <pc:docMk/>
            <pc:sldMk cId="1230019474" sldId="356"/>
            <ac:spMk id="5" creationId="{B9E9A1F9-F2B0-2CD6-0F71-1B59E7740C15}"/>
          </ac:spMkLst>
        </pc:spChg>
        <pc:spChg chg="del">
          <ac:chgData name="Zara Pazouki" userId="968db6691171f5fc" providerId="LiveId" clId="{90FA1AB2-AEAA-40D5-9FE2-96261BAA058B}" dt="2024-10-20T21:59:22.764" v="1950" actId="21"/>
          <ac:spMkLst>
            <pc:docMk/>
            <pc:sldMk cId="1230019474" sldId="356"/>
            <ac:spMk id="6" creationId="{50973491-B7A9-C1ED-524C-0F451EA5BCE0}"/>
          </ac:spMkLst>
        </pc:spChg>
        <pc:spChg chg="del">
          <ac:chgData name="Zara Pazouki" userId="968db6691171f5fc" providerId="LiveId" clId="{90FA1AB2-AEAA-40D5-9FE2-96261BAA058B}" dt="2024-10-20T21:59:22.764" v="1950" actId="21"/>
          <ac:spMkLst>
            <pc:docMk/>
            <pc:sldMk cId="1230019474" sldId="356"/>
            <ac:spMk id="7" creationId="{F2DD2F48-FF6E-D0E7-04AB-23D91916F799}"/>
          </ac:spMkLst>
        </pc:spChg>
        <pc:spChg chg="del">
          <ac:chgData name="Zara Pazouki" userId="968db6691171f5fc" providerId="LiveId" clId="{90FA1AB2-AEAA-40D5-9FE2-96261BAA058B}" dt="2024-10-20T21:59:22.764" v="1950" actId="21"/>
          <ac:spMkLst>
            <pc:docMk/>
            <pc:sldMk cId="1230019474" sldId="356"/>
            <ac:spMk id="8" creationId="{E79988A2-90CA-7969-9A49-1A234EE2A4A4}"/>
          </ac:spMkLst>
        </pc:spChg>
        <pc:spChg chg="del">
          <ac:chgData name="Zara Pazouki" userId="968db6691171f5fc" providerId="LiveId" clId="{90FA1AB2-AEAA-40D5-9FE2-96261BAA058B}" dt="2024-10-20T21:59:22.764" v="1950" actId="21"/>
          <ac:spMkLst>
            <pc:docMk/>
            <pc:sldMk cId="1230019474" sldId="356"/>
            <ac:spMk id="9" creationId="{FDA81C53-93C5-9C49-D116-CA1F035A9044}"/>
          </ac:spMkLst>
        </pc:spChg>
        <pc:spChg chg="del">
          <ac:chgData name="Zara Pazouki" userId="968db6691171f5fc" providerId="LiveId" clId="{90FA1AB2-AEAA-40D5-9FE2-96261BAA058B}" dt="2024-10-20T21:59:22.764" v="1950" actId="21"/>
          <ac:spMkLst>
            <pc:docMk/>
            <pc:sldMk cId="1230019474" sldId="356"/>
            <ac:spMk id="10" creationId="{32EBD30F-5E4E-72EE-864B-D90648BD385F}"/>
          </ac:spMkLst>
        </pc:spChg>
        <pc:spChg chg="del">
          <ac:chgData name="Zara Pazouki" userId="968db6691171f5fc" providerId="LiveId" clId="{90FA1AB2-AEAA-40D5-9FE2-96261BAA058B}" dt="2024-10-20T21:59:22.764" v="1950" actId="21"/>
          <ac:spMkLst>
            <pc:docMk/>
            <pc:sldMk cId="1230019474" sldId="356"/>
            <ac:spMk id="11" creationId="{06A46DA5-DE28-E21C-439B-0AEF4E6162B9}"/>
          </ac:spMkLst>
        </pc:spChg>
        <pc:spChg chg="del">
          <ac:chgData name="Zara Pazouki" userId="968db6691171f5fc" providerId="LiveId" clId="{90FA1AB2-AEAA-40D5-9FE2-96261BAA058B}" dt="2024-10-20T21:59:22.764" v="1950" actId="21"/>
          <ac:spMkLst>
            <pc:docMk/>
            <pc:sldMk cId="1230019474" sldId="356"/>
            <ac:spMk id="12" creationId="{ED9490A4-5333-1829-A8B6-FF742D4452D2}"/>
          </ac:spMkLst>
        </pc:spChg>
        <pc:spChg chg="del">
          <ac:chgData name="Zara Pazouki" userId="968db6691171f5fc" providerId="LiveId" clId="{90FA1AB2-AEAA-40D5-9FE2-96261BAA058B}" dt="2024-10-20T21:59:22.764" v="1950" actId="21"/>
          <ac:spMkLst>
            <pc:docMk/>
            <pc:sldMk cId="1230019474" sldId="356"/>
            <ac:spMk id="13" creationId="{3D206460-697C-2F6E-931A-FEE6B26F3066}"/>
          </ac:spMkLst>
        </pc:spChg>
        <pc:spChg chg="del">
          <ac:chgData name="Zara Pazouki" userId="968db6691171f5fc" providerId="LiveId" clId="{90FA1AB2-AEAA-40D5-9FE2-96261BAA058B}" dt="2024-10-20T21:59:22.764" v="1950" actId="21"/>
          <ac:spMkLst>
            <pc:docMk/>
            <pc:sldMk cId="1230019474" sldId="356"/>
            <ac:spMk id="14" creationId="{25D08B06-5BB6-5C54-AC76-C822D619ABD7}"/>
          </ac:spMkLst>
        </pc:spChg>
        <pc:spChg chg="add mod">
          <ac:chgData name="Zara Pazouki" userId="968db6691171f5fc" providerId="LiveId" clId="{90FA1AB2-AEAA-40D5-9FE2-96261BAA058B}" dt="2024-10-20T22:18:32.260" v="2404" actId="1076"/>
          <ac:spMkLst>
            <pc:docMk/>
            <pc:sldMk cId="1230019474" sldId="356"/>
            <ac:spMk id="16" creationId="{58E20E1E-A715-50DF-6F53-EB559B9D213B}"/>
          </ac:spMkLst>
        </pc:spChg>
        <pc:spChg chg="add mod">
          <ac:chgData name="Zara Pazouki" userId="968db6691171f5fc" providerId="LiveId" clId="{90FA1AB2-AEAA-40D5-9FE2-96261BAA058B}" dt="2024-10-20T22:18:45.215" v="2412" actId="1036"/>
          <ac:spMkLst>
            <pc:docMk/>
            <pc:sldMk cId="1230019474" sldId="356"/>
            <ac:spMk id="18" creationId="{61836926-A520-DD34-C662-E9EC4BF803F4}"/>
          </ac:spMkLst>
        </pc:spChg>
        <pc:picChg chg="add mod ord modCrop">
          <ac:chgData name="Zara Pazouki" userId="968db6691171f5fc" providerId="LiveId" clId="{90FA1AB2-AEAA-40D5-9FE2-96261BAA058B}" dt="2024-10-20T22:19:04.427" v="2423" actId="1076"/>
          <ac:picMkLst>
            <pc:docMk/>
            <pc:sldMk cId="1230019474" sldId="356"/>
            <ac:picMk id="15" creationId="{DF9B4FC6-1FC8-0A77-6CAC-8E894F970C95}"/>
          </ac:picMkLst>
        </pc:picChg>
      </pc:sldChg>
      <pc:sldChg chg="addSp delSp modSp new mod ord modTransition">
        <pc:chgData name="Zara Pazouki" userId="968db6691171f5fc" providerId="LiveId" clId="{90FA1AB2-AEAA-40D5-9FE2-96261BAA058B}" dt="2024-10-20T22:51:12.438" v="2864"/>
        <pc:sldMkLst>
          <pc:docMk/>
          <pc:sldMk cId="2280285144" sldId="357"/>
        </pc:sldMkLst>
        <pc:spChg chg="del">
          <ac:chgData name="Zara Pazouki" userId="968db6691171f5fc" providerId="LiveId" clId="{90FA1AB2-AEAA-40D5-9FE2-96261BAA058B}" dt="2024-10-20T22:47:09.214" v="2759" actId="21"/>
          <ac:spMkLst>
            <pc:docMk/>
            <pc:sldMk cId="2280285144" sldId="357"/>
            <ac:spMk id="2" creationId="{DC7D6801-B1A3-B690-A6E6-EB7A59358BC6}"/>
          </ac:spMkLst>
        </pc:spChg>
        <pc:picChg chg="add mod ord">
          <ac:chgData name="Zara Pazouki" userId="968db6691171f5fc" providerId="LiveId" clId="{90FA1AB2-AEAA-40D5-9FE2-96261BAA058B}" dt="2024-10-20T22:49:57.984" v="2827" actId="1036"/>
          <ac:picMkLst>
            <pc:docMk/>
            <pc:sldMk cId="2280285144" sldId="357"/>
            <ac:picMk id="4" creationId="{0DC2655D-7576-DD53-744E-A8E1E8A9488E}"/>
          </ac:picMkLst>
        </pc:picChg>
        <pc:picChg chg="add mod">
          <ac:chgData name="Zara Pazouki" userId="968db6691171f5fc" providerId="LiveId" clId="{90FA1AB2-AEAA-40D5-9FE2-96261BAA058B}" dt="2024-10-20T22:50:11.628" v="2858" actId="1038"/>
          <ac:picMkLst>
            <pc:docMk/>
            <pc:sldMk cId="2280285144" sldId="357"/>
            <ac:picMk id="5" creationId="{CB8046E4-22D2-FFB3-50AA-688895EC7F16}"/>
          </ac:picMkLst>
        </pc:picChg>
        <pc:picChg chg="add mod">
          <ac:chgData name="Zara Pazouki" userId="968db6691171f5fc" providerId="LiveId" clId="{90FA1AB2-AEAA-40D5-9FE2-96261BAA058B}" dt="2024-10-20T22:50:03.992" v="2835" actId="1035"/>
          <ac:picMkLst>
            <pc:docMk/>
            <pc:sldMk cId="2280285144" sldId="357"/>
            <ac:picMk id="7" creationId="{21AF0748-0406-5EA3-81B5-8B1930B603A0}"/>
          </ac:picMkLst>
        </pc:picChg>
      </pc:sldChg>
      <pc:sldChg chg="addSp delSp modSp new del mod delAnim modAnim">
        <pc:chgData name="Zara Pazouki" userId="968db6691171f5fc" providerId="LiveId" clId="{90FA1AB2-AEAA-40D5-9FE2-96261BAA058B}" dt="2024-10-21T02:19:08.902" v="3470" actId="47"/>
        <pc:sldMkLst>
          <pc:docMk/>
          <pc:sldMk cId="1308043248" sldId="358"/>
        </pc:sldMkLst>
        <pc:spChg chg="add del">
          <ac:chgData name="Zara Pazouki" userId="968db6691171f5fc" providerId="LiveId" clId="{90FA1AB2-AEAA-40D5-9FE2-96261BAA058B}" dt="2024-10-21T02:16:51.249" v="3375" actId="478"/>
          <ac:spMkLst>
            <pc:docMk/>
            <pc:sldMk cId="1308043248" sldId="358"/>
            <ac:spMk id="2" creationId="{FD0681E2-649A-76FF-5F4B-725229826388}"/>
          </ac:spMkLst>
        </pc:spChg>
        <pc:spChg chg="add mod">
          <ac:chgData name="Zara Pazouki" userId="968db6691171f5fc" providerId="LiveId" clId="{90FA1AB2-AEAA-40D5-9FE2-96261BAA058B}" dt="2024-10-21T02:16:46.660" v="3373"/>
          <ac:spMkLst>
            <pc:docMk/>
            <pc:sldMk cId="1308043248" sldId="358"/>
            <ac:spMk id="4" creationId="{285D8843-2320-0730-1307-A2CC66DB5D56}"/>
          </ac:spMkLst>
        </pc:spChg>
        <pc:spChg chg="add del mod">
          <ac:chgData name="Zara Pazouki" userId="968db6691171f5fc" providerId="LiveId" clId="{90FA1AB2-AEAA-40D5-9FE2-96261BAA058B}" dt="2024-10-21T02:17:10.369" v="3377" actId="21"/>
          <ac:spMkLst>
            <pc:docMk/>
            <pc:sldMk cId="1308043248" sldId="358"/>
            <ac:spMk id="5" creationId="{DAE6E306-723E-D1A9-C8F9-8E95002BCB83}"/>
          </ac:spMkLst>
        </pc:spChg>
        <pc:picChg chg="add del mod">
          <ac:chgData name="Zara Pazouki" userId="968db6691171f5fc" providerId="LiveId" clId="{90FA1AB2-AEAA-40D5-9FE2-96261BAA058B}" dt="2024-10-21T02:17:22.023" v="3381" actId="21"/>
          <ac:picMkLst>
            <pc:docMk/>
            <pc:sldMk cId="1308043248" sldId="358"/>
            <ac:picMk id="3" creationId="{21097FF5-F15B-FA3A-2DC4-2C163B75E33B}"/>
          </ac:picMkLst>
        </pc:picChg>
      </pc:sldChg>
      <pc:sldChg chg="addSp delSp modSp new mod modTransition modAnim">
        <pc:chgData name="Zara Pazouki" userId="968db6691171f5fc" providerId="LiveId" clId="{90FA1AB2-AEAA-40D5-9FE2-96261BAA058B}" dt="2024-10-21T02:31:08.389" v="3545"/>
        <pc:sldMkLst>
          <pc:docMk/>
          <pc:sldMk cId="4282076389" sldId="359"/>
        </pc:sldMkLst>
        <pc:spChg chg="del">
          <ac:chgData name="Zara Pazouki" userId="968db6691171f5fc" providerId="LiveId" clId="{90FA1AB2-AEAA-40D5-9FE2-96261BAA058B}" dt="2024-10-21T02:17:13.208" v="3378" actId="478"/>
          <ac:spMkLst>
            <pc:docMk/>
            <pc:sldMk cId="4282076389" sldId="359"/>
            <ac:spMk id="2" creationId="{4098C526-6235-4D98-6BEC-FC5ED981250A}"/>
          </ac:spMkLst>
        </pc:spChg>
        <pc:spChg chg="add mod">
          <ac:chgData name="Zara Pazouki" userId="968db6691171f5fc" providerId="LiveId" clId="{90FA1AB2-AEAA-40D5-9FE2-96261BAA058B}" dt="2024-10-21T02:17:17.424" v="3380" actId="1076"/>
          <ac:spMkLst>
            <pc:docMk/>
            <pc:sldMk cId="4282076389" sldId="359"/>
            <ac:spMk id="5" creationId="{DAE6E306-723E-D1A9-C8F9-8E95002BCB83}"/>
          </ac:spMkLst>
        </pc:spChg>
        <pc:spChg chg="add mod">
          <ac:chgData name="Zara Pazouki" userId="968db6691171f5fc" providerId="LiveId" clId="{90FA1AB2-AEAA-40D5-9FE2-96261BAA058B}" dt="2024-10-21T02:18:55.796" v="3469" actId="1076"/>
          <ac:spMkLst>
            <pc:docMk/>
            <pc:sldMk cId="4282076389" sldId="359"/>
            <ac:spMk id="6" creationId="{1025A27E-1C2D-7F00-B84A-0BC7EAD70118}"/>
          </ac:spMkLst>
        </pc:spChg>
        <pc:picChg chg="add mod">
          <ac:chgData name="Zara Pazouki" userId="968db6691171f5fc" providerId="LiveId" clId="{90FA1AB2-AEAA-40D5-9FE2-96261BAA058B}" dt="2024-10-21T02:17:27.780" v="3383" actId="1076"/>
          <ac:picMkLst>
            <pc:docMk/>
            <pc:sldMk cId="4282076389" sldId="359"/>
            <ac:picMk id="3" creationId="{21097FF5-F15B-FA3A-2DC4-2C163B75E33B}"/>
          </ac:picMkLst>
        </pc:picChg>
        <pc:picChg chg="add mod">
          <ac:chgData name="Zara Pazouki" userId="968db6691171f5fc" providerId="LiveId" clId="{90FA1AB2-AEAA-40D5-9FE2-96261BAA058B}" dt="2024-10-21T02:17:52.706" v="3384"/>
          <ac:picMkLst>
            <pc:docMk/>
            <pc:sldMk cId="4282076389" sldId="359"/>
            <ac:picMk id="4" creationId="{93AB2D9B-1CE8-81E8-247B-6A3C6F171847}"/>
          </ac:picMkLst>
        </pc:picChg>
      </pc:sldChg>
      <pc:sldChg chg="new del">
        <pc:chgData name="Zara Pazouki" userId="968db6691171f5fc" providerId="LiveId" clId="{90FA1AB2-AEAA-40D5-9FE2-96261BAA058B}" dt="2024-10-21T02:23:35.405" v="3517" actId="47"/>
        <pc:sldMkLst>
          <pc:docMk/>
          <pc:sldMk cId="1471939907" sldId="360"/>
        </pc:sldMkLst>
      </pc:sldChg>
      <pc:sldChg chg="addSp delSp modSp add mod modTransition">
        <pc:chgData name="Zara Pazouki" userId="968db6691171f5fc" providerId="LiveId" clId="{90FA1AB2-AEAA-40D5-9FE2-96261BAA058B}" dt="2024-10-21T02:33:29.100" v="3595" actId="1038"/>
        <pc:sldMkLst>
          <pc:docMk/>
          <pc:sldMk cId="2738189981" sldId="361"/>
        </pc:sldMkLst>
        <pc:spChg chg="del">
          <ac:chgData name="Zara Pazouki" userId="968db6691171f5fc" providerId="LiveId" clId="{90FA1AB2-AEAA-40D5-9FE2-96261BAA058B}" dt="2024-10-21T02:23:25.298" v="3513" actId="478"/>
          <ac:spMkLst>
            <pc:docMk/>
            <pc:sldMk cId="2738189981" sldId="361"/>
            <ac:spMk id="2" creationId="{EB099121-BC25-6697-1790-0ED41E977479}"/>
          </ac:spMkLst>
        </pc:spChg>
        <pc:spChg chg="del mod">
          <ac:chgData name="Zara Pazouki" userId="968db6691171f5fc" providerId="LiveId" clId="{90FA1AB2-AEAA-40D5-9FE2-96261BAA058B}" dt="2024-10-21T02:23:24.205" v="3512" actId="478"/>
          <ac:spMkLst>
            <pc:docMk/>
            <pc:sldMk cId="2738189981" sldId="361"/>
            <ac:spMk id="3" creationId="{505FC712-C29D-5BC2-31A4-FFC7643FCEA7}"/>
          </ac:spMkLst>
        </pc:spChg>
        <pc:spChg chg="add del mod">
          <ac:chgData name="Zara Pazouki" userId="968db6691171f5fc" providerId="LiveId" clId="{90FA1AB2-AEAA-40D5-9FE2-96261BAA058B}" dt="2024-10-21T02:23:27.976" v="3514" actId="478"/>
          <ac:spMkLst>
            <pc:docMk/>
            <pc:sldMk cId="2738189981" sldId="361"/>
            <ac:spMk id="8" creationId="{B535A19E-04EC-0E4D-86C4-B61C84EE2B3F}"/>
          </ac:spMkLst>
        </pc:spChg>
        <pc:spChg chg="add del">
          <ac:chgData name="Zara Pazouki" userId="968db6691171f5fc" providerId="LiveId" clId="{90FA1AB2-AEAA-40D5-9FE2-96261BAA058B}" dt="2024-10-21T02:31:42.859" v="3551" actId="22"/>
          <ac:spMkLst>
            <pc:docMk/>
            <pc:sldMk cId="2738189981" sldId="361"/>
            <ac:spMk id="10" creationId="{76FFC6D5-5FB1-01BE-ABC7-B230C22565B4}"/>
          </ac:spMkLst>
        </pc:spChg>
        <pc:spChg chg="add mod">
          <ac:chgData name="Zara Pazouki" userId="968db6691171f5fc" providerId="LiveId" clId="{90FA1AB2-AEAA-40D5-9FE2-96261BAA058B}" dt="2024-10-21T02:31:57.188" v="3555" actId="108"/>
          <ac:spMkLst>
            <pc:docMk/>
            <pc:sldMk cId="2738189981" sldId="361"/>
            <ac:spMk id="12" creationId="{5816C716-D0BD-FC18-E213-6BB1B3409E10}"/>
          </ac:spMkLst>
        </pc:spChg>
        <pc:picChg chg="del">
          <ac:chgData name="Zara Pazouki" userId="968db6691171f5fc" providerId="LiveId" clId="{90FA1AB2-AEAA-40D5-9FE2-96261BAA058B}" dt="2024-10-21T02:23:03.941" v="3507" actId="478"/>
          <ac:picMkLst>
            <pc:docMk/>
            <pc:sldMk cId="2738189981" sldId="361"/>
            <ac:picMk id="5" creationId="{F0FB6596-C40B-571F-E156-081A07E60297}"/>
          </ac:picMkLst>
        </pc:picChg>
        <pc:picChg chg="add mod">
          <ac:chgData name="Zara Pazouki" userId="968db6691171f5fc" providerId="LiveId" clId="{90FA1AB2-AEAA-40D5-9FE2-96261BAA058B}" dt="2024-10-21T02:33:29.100" v="3595" actId="1038"/>
          <ac:picMkLst>
            <pc:docMk/>
            <pc:sldMk cId="2738189981" sldId="361"/>
            <ac:picMk id="6" creationId="{8744D9ED-ED68-7945-78F1-6AC9F650A674}"/>
          </ac:picMkLst>
        </pc:picChg>
      </pc:sldChg>
      <pc:sldMasterChg chg="delSldLayout">
        <pc:chgData name="Zara Pazouki" userId="968db6691171f5fc" providerId="LiveId" clId="{90FA1AB2-AEAA-40D5-9FE2-96261BAA058B}" dt="2024-10-20T22:56:41.078" v="2926" actId="47"/>
        <pc:sldMasterMkLst>
          <pc:docMk/>
          <pc:sldMasterMk cId="0" sldId="2147483697"/>
        </pc:sldMasterMkLst>
        <pc:sldLayoutChg chg="del">
          <pc:chgData name="Zara Pazouki" userId="968db6691171f5fc" providerId="LiveId" clId="{90FA1AB2-AEAA-40D5-9FE2-96261BAA058B}" dt="2024-10-20T22:56:41.078" v="2926" actId="47"/>
          <pc:sldLayoutMkLst>
            <pc:docMk/>
            <pc:sldMasterMk cId="0" sldId="2147483697"/>
            <pc:sldLayoutMk cId="0" sldId="2147483650"/>
          </pc:sldLayoutMkLst>
        </pc:sldLayoutChg>
        <pc:sldLayoutChg chg="del">
          <pc:chgData name="Zara Pazouki" userId="968db6691171f5fc" providerId="LiveId" clId="{90FA1AB2-AEAA-40D5-9FE2-96261BAA058B}" dt="2024-10-20T22:29:06.370" v="2510" actId="47"/>
          <pc:sldLayoutMkLst>
            <pc:docMk/>
            <pc:sldMasterMk cId="0" sldId="2147483697"/>
            <pc:sldLayoutMk cId="0" sldId="2147483651"/>
          </pc:sldLayoutMkLst>
        </pc:sldLayoutChg>
        <pc:sldLayoutChg chg="del">
          <pc:chgData name="Zara Pazouki" userId="968db6691171f5fc" providerId="LiveId" clId="{90FA1AB2-AEAA-40D5-9FE2-96261BAA058B}" dt="2024-10-20T22:27:48.917" v="2484" actId="47"/>
          <pc:sldLayoutMkLst>
            <pc:docMk/>
            <pc:sldMasterMk cId="0" sldId="2147483697"/>
            <pc:sldLayoutMk cId="0" sldId="2147483653"/>
          </pc:sldLayoutMkLst>
        </pc:sldLayoutChg>
        <pc:sldLayoutChg chg="del">
          <pc:chgData name="Zara Pazouki" userId="968db6691171f5fc" providerId="LiveId" clId="{90FA1AB2-AEAA-40D5-9FE2-96261BAA058B}" dt="2024-10-20T22:29:36.937" v="2526" actId="47"/>
          <pc:sldLayoutMkLst>
            <pc:docMk/>
            <pc:sldMasterMk cId="0" sldId="2147483697"/>
            <pc:sldLayoutMk cId="0" sldId="2147483654"/>
          </pc:sldLayoutMkLst>
        </pc:sldLayoutChg>
        <pc:sldLayoutChg chg="del">
          <pc:chgData name="Zara Pazouki" userId="968db6691171f5fc" providerId="LiveId" clId="{90FA1AB2-AEAA-40D5-9FE2-96261BAA058B}" dt="2024-10-20T22:28:46.747" v="2497" actId="47"/>
          <pc:sldLayoutMkLst>
            <pc:docMk/>
            <pc:sldMasterMk cId="0" sldId="2147483697"/>
            <pc:sldLayoutMk cId="0" sldId="2147483655"/>
          </pc:sldLayoutMkLst>
        </pc:sldLayoutChg>
        <pc:sldLayoutChg chg="del">
          <pc:chgData name="Zara Pazouki" userId="968db6691171f5fc" providerId="LiveId" clId="{90FA1AB2-AEAA-40D5-9FE2-96261BAA058B}" dt="2024-10-20T22:28:54.046" v="2501" actId="47"/>
          <pc:sldLayoutMkLst>
            <pc:docMk/>
            <pc:sldMasterMk cId="0" sldId="2147483697"/>
            <pc:sldLayoutMk cId="0" sldId="2147483656"/>
          </pc:sldLayoutMkLst>
        </pc:sldLayoutChg>
        <pc:sldLayoutChg chg="del">
          <pc:chgData name="Zara Pazouki" userId="968db6691171f5fc" providerId="LiveId" clId="{90FA1AB2-AEAA-40D5-9FE2-96261BAA058B}" dt="2024-10-20T22:29:19.723" v="2516" actId="47"/>
          <pc:sldLayoutMkLst>
            <pc:docMk/>
            <pc:sldMasterMk cId="0" sldId="2147483697"/>
            <pc:sldLayoutMk cId="0" sldId="2147483657"/>
          </pc:sldLayoutMkLst>
        </pc:sldLayoutChg>
        <pc:sldLayoutChg chg="del">
          <pc:chgData name="Zara Pazouki" userId="968db6691171f5fc" providerId="LiveId" clId="{90FA1AB2-AEAA-40D5-9FE2-96261BAA058B}" dt="2024-10-20T22:28:29.978" v="2489" actId="47"/>
          <pc:sldLayoutMkLst>
            <pc:docMk/>
            <pc:sldMasterMk cId="0" sldId="2147483697"/>
            <pc:sldLayoutMk cId="0" sldId="2147483660"/>
          </pc:sldLayoutMkLst>
        </pc:sldLayoutChg>
        <pc:sldLayoutChg chg="del">
          <pc:chgData name="Zara Pazouki" userId="968db6691171f5fc" providerId="LiveId" clId="{90FA1AB2-AEAA-40D5-9FE2-96261BAA058B}" dt="2024-10-20T22:28:31.332" v="2490" actId="47"/>
          <pc:sldLayoutMkLst>
            <pc:docMk/>
            <pc:sldMasterMk cId="0" sldId="2147483697"/>
            <pc:sldLayoutMk cId="0" sldId="2147483661"/>
          </pc:sldLayoutMkLst>
        </pc:sldLayoutChg>
        <pc:sldLayoutChg chg="del">
          <pc:chgData name="Zara Pazouki" userId="968db6691171f5fc" providerId="LiveId" clId="{90FA1AB2-AEAA-40D5-9FE2-96261BAA058B}" dt="2024-10-20T22:28:38.514" v="2493" actId="47"/>
          <pc:sldLayoutMkLst>
            <pc:docMk/>
            <pc:sldMasterMk cId="0" sldId="2147483697"/>
            <pc:sldLayoutMk cId="0" sldId="2147483662"/>
          </pc:sldLayoutMkLst>
        </pc:sldLayoutChg>
        <pc:sldLayoutChg chg="del">
          <pc:chgData name="Zara Pazouki" userId="968db6691171f5fc" providerId="LiveId" clId="{90FA1AB2-AEAA-40D5-9FE2-96261BAA058B}" dt="2024-10-20T22:27:52.044" v="2485" actId="47"/>
          <pc:sldLayoutMkLst>
            <pc:docMk/>
            <pc:sldMasterMk cId="0" sldId="2147483697"/>
            <pc:sldLayoutMk cId="0" sldId="2147483663"/>
          </pc:sldLayoutMkLst>
        </pc:sldLayoutChg>
        <pc:sldLayoutChg chg="del">
          <pc:chgData name="Zara Pazouki" userId="968db6691171f5fc" providerId="LiveId" clId="{90FA1AB2-AEAA-40D5-9FE2-96261BAA058B}" dt="2024-10-20T22:28:39.708" v="2494" actId="47"/>
          <pc:sldLayoutMkLst>
            <pc:docMk/>
            <pc:sldMasterMk cId="0" sldId="2147483697"/>
            <pc:sldLayoutMk cId="0" sldId="2147483665"/>
          </pc:sldLayoutMkLst>
        </pc:sldLayoutChg>
        <pc:sldLayoutChg chg="del">
          <pc:chgData name="Zara Pazouki" userId="968db6691171f5fc" providerId="LiveId" clId="{90FA1AB2-AEAA-40D5-9FE2-96261BAA058B}" dt="2024-10-20T22:27:44.180" v="2482" actId="47"/>
          <pc:sldLayoutMkLst>
            <pc:docMk/>
            <pc:sldMasterMk cId="0" sldId="2147483697"/>
            <pc:sldLayoutMk cId="0" sldId="2147483666"/>
          </pc:sldLayoutMkLst>
        </pc:sldLayoutChg>
        <pc:sldLayoutChg chg="del">
          <pc:chgData name="Zara Pazouki" userId="968db6691171f5fc" providerId="LiveId" clId="{90FA1AB2-AEAA-40D5-9FE2-96261BAA058B}" dt="2024-10-20T22:54:47.909" v="2891" actId="47"/>
          <pc:sldLayoutMkLst>
            <pc:docMk/>
            <pc:sldMasterMk cId="0" sldId="2147483697"/>
            <pc:sldLayoutMk cId="0" sldId="2147483667"/>
          </pc:sldLayoutMkLst>
        </pc:sldLayoutChg>
        <pc:sldLayoutChg chg="del">
          <pc:chgData name="Zara Pazouki" userId="968db6691171f5fc" providerId="LiveId" clId="{90FA1AB2-AEAA-40D5-9FE2-96261BAA058B}" dt="2024-10-20T22:29:33.975" v="2523" actId="47"/>
          <pc:sldLayoutMkLst>
            <pc:docMk/>
            <pc:sldMasterMk cId="0" sldId="2147483697"/>
            <pc:sldLayoutMk cId="0" sldId="2147483669"/>
          </pc:sldLayoutMkLst>
        </pc:sldLayoutChg>
        <pc:sldLayoutChg chg="del">
          <pc:chgData name="Zara Pazouki" userId="968db6691171f5fc" providerId="LiveId" clId="{90FA1AB2-AEAA-40D5-9FE2-96261BAA058B}" dt="2024-10-20T22:29:24.020" v="2519" actId="47"/>
          <pc:sldLayoutMkLst>
            <pc:docMk/>
            <pc:sldMasterMk cId="0" sldId="2147483697"/>
            <pc:sldLayoutMk cId="0" sldId="2147483672"/>
          </pc:sldLayoutMkLst>
        </pc:sldLayoutChg>
        <pc:sldLayoutChg chg="del">
          <pc:chgData name="Zara Pazouki" userId="968db6691171f5fc" providerId="LiveId" clId="{90FA1AB2-AEAA-40D5-9FE2-96261BAA058B}" dt="2024-10-20T22:54:50.087" v="2892" actId="47"/>
          <pc:sldLayoutMkLst>
            <pc:docMk/>
            <pc:sldMasterMk cId="0" sldId="2147483697"/>
            <pc:sldLayoutMk cId="0" sldId="2147483673"/>
          </pc:sldLayoutMkLst>
        </pc:sldLayoutChg>
        <pc:sldLayoutChg chg="del">
          <pc:chgData name="Zara Pazouki" userId="968db6691171f5fc" providerId="LiveId" clId="{90FA1AB2-AEAA-40D5-9FE2-96261BAA058B}" dt="2024-10-20T22:29:38.631" v="2527" actId="47"/>
          <pc:sldLayoutMkLst>
            <pc:docMk/>
            <pc:sldMasterMk cId="0" sldId="2147483697"/>
            <pc:sldLayoutMk cId="0" sldId="2147483674"/>
          </pc:sldLayoutMkLst>
        </pc:sldLayoutChg>
        <pc:sldLayoutChg chg="del">
          <pc:chgData name="Zara Pazouki" userId="968db6691171f5fc" providerId="LiveId" clId="{90FA1AB2-AEAA-40D5-9FE2-96261BAA058B}" dt="2024-10-20T22:29:00.602" v="2506" actId="47"/>
          <pc:sldLayoutMkLst>
            <pc:docMk/>
            <pc:sldMasterMk cId="0" sldId="2147483697"/>
            <pc:sldLayoutMk cId="0" sldId="2147483675"/>
          </pc:sldLayoutMkLst>
        </pc:sldLayoutChg>
        <pc:sldLayoutChg chg="del">
          <pc:chgData name="Zara Pazouki" userId="968db6691171f5fc" providerId="LiveId" clId="{90FA1AB2-AEAA-40D5-9FE2-96261BAA058B}" dt="2024-10-20T22:54:51.198" v="2893" actId="47"/>
          <pc:sldLayoutMkLst>
            <pc:docMk/>
            <pc:sldMasterMk cId="0" sldId="2147483697"/>
            <pc:sldLayoutMk cId="0" sldId="2147483676"/>
          </pc:sldLayoutMkLst>
        </pc:sldLayoutChg>
        <pc:sldLayoutChg chg="del">
          <pc:chgData name="Zara Pazouki" userId="968db6691171f5fc" providerId="LiveId" clId="{90FA1AB2-AEAA-40D5-9FE2-96261BAA058B}" dt="2024-10-20T22:28:48.545" v="2498" actId="47"/>
          <pc:sldLayoutMkLst>
            <pc:docMk/>
            <pc:sldMasterMk cId="0" sldId="2147483697"/>
            <pc:sldLayoutMk cId="0" sldId="2147483677"/>
          </pc:sldLayoutMkLst>
        </pc:sldLayoutChg>
        <pc:sldLayoutChg chg="del">
          <pc:chgData name="Zara Pazouki" userId="968db6691171f5fc" providerId="LiveId" clId="{90FA1AB2-AEAA-40D5-9FE2-96261BAA058B}" dt="2024-10-20T22:28:49.754" v="2499" actId="47"/>
          <pc:sldLayoutMkLst>
            <pc:docMk/>
            <pc:sldMasterMk cId="0" sldId="2147483697"/>
            <pc:sldLayoutMk cId="0" sldId="2147483678"/>
          </pc:sldLayoutMkLst>
        </pc:sldLayoutChg>
        <pc:sldLayoutChg chg="del">
          <pc:chgData name="Zara Pazouki" userId="968db6691171f5fc" providerId="LiveId" clId="{90FA1AB2-AEAA-40D5-9FE2-96261BAA058B}" dt="2024-10-20T22:28:53.009" v="2500" actId="47"/>
          <pc:sldLayoutMkLst>
            <pc:docMk/>
            <pc:sldMasterMk cId="0" sldId="2147483697"/>
            <pc:sldLayoutMk cId="0" sldId="2147483679"/>
          </pc:sldLayoutMkLst>
        </pc:sldLayoutChg>
        <pc:sldLayoutChg chg="del">
          <pc:chgData name="Zara Pazouki" userId="968db6691171f5fc" providerId="LiveId" clId="{90FA1AB2-AEAA-40D5-9FE2-96261BAA058B}" dt="2024-10-20T22:29:07.659" v="2511" actId="47"/>
          <pc:sldLayoutMkLst>
            <pc:docMk/>
            <pc:sldMasterMk cId="0" sldId="2147483697"/>
            <pc:sldLayoutMk cId="0" sldId="2147483680"/>
          </pc:sldLayoutMkLst>
        </pc:sldLayoutChg>
        <pc:sldLayoutChg chg="del">
          <pc:chgData name="Zara Pazouki" userId="968db6691171f5fc" providerId="LiveId" clId="{90FA1AB2-AEAA-40D5-9FE2-96261BAA058B}" dt="2024-10-20T22:55:23.051" v="2902" actId="47"/>
          <pc:sldLayoutMkLst>
            <pc:docMk/>
            <pc:sldMasterMk cId="0" sldId="2147483697"/>
            <pc:sldLayoutMk cId="0" sldId="2147483681"/>
          </pc:sldLayoutMkLst>
        </pc:sldLayoutChg>
        <pc:sldLayoutChg chg="del">
          <pc:chgData name="Zara Pazouki" userId="968db6691171f5fc" providerId="LiveId" clId="{90FA1AB2-AEAA-40D5-9FE2-96261BAA058B}" dt="2024-10-20T22:28:36.165" v="2492" actId="47"/>
          <pc:sldLayoutMkLst>
            <pc:docMk/>
            <pc:sldMasterMk cId="0" sldId="2147483697"/>
            <pc:sldLayoutMk cId="0" sldId="2147483682"/>
          </pc:sldLayoutMkLst>
        </pc:sldLayoutChg>
        <pc:sldLayoutChg chg="del">
          <pc:chgData name="Zara Pazouki" userId="968db6691171f5fc" providerId="LiveId" clId="{90FA1AB2-AEAA-40D5-9FE2-96261BAA058B}" dt="2024-10-20T22:28:32.940" v="2491" actId="47"/>
          <pc:sldLayoutMkLst>
            <pc:docMk/>
            <pc:sldMasterMk cId="0" sldId="2147483697"/>
            <pc:sldLayoutMk cId="0" sldId="2147483684"/>
          </pc:sldLayoutMkLst>
        </pc:sldLayoutChg>
        <pc:sldLayoutChg chg="del">
          <pc:chgData name="Zara Pazouki" userId="968db6691171f5fc" providerId="LiveId" clId="{90FA1AB2-AEAA-40D5-9FE2-96261BAA058B}" dt="2024-10-20T22:27:55.219" v="2486" actId="47"/>
          <pc:sldLayoutMkLst>
            <pc:docMk/>
            <pc:sldMasterMk cId="0" sldId="2147483697"/>
            <pc:sldLayoutMk cId="0" sldId="2147483686"/>
          </pc:sldLayoutMkLst>
        </pc:sldLayoutChg>
        <pc:sldLayoutChg chg="del">
          <pc:chgData name="Zara Pazouki" userId="968db6691171f5fc" providerId="LiveId" clId="{90FA1AB2-AEAA-40D5-9FE2-96261BAA058B}" dt="2024-10-20T22:28:54.773" v="2502" actId="47"/>
          <pc:sldLayoutMkLst>
            <pc:docMk/>
            <pc:sldMasterMk cId="0" sldId="2147483697"/>
            <pc:sldLayoutMk cId="0" sldId="2147483688"/>
          </pc:sldLayoutMkLst>
        </pc:sldLayoutChg>
        <pc:sldLayoutChg chg="del">
          <pc:chgData name="Zara Pazouki" userId="968db6691171f5fc" providerId="LiveId" clId="{90FA1AB2-AEAA-40D5-9FE2-96261BAA058B}" dt="2024-10-20T22:28:55.792" v="2503" actId="47"/>
          <pc:sldLayoutMkLst>
            <pc:docMk/>
            <pc:sldMasterMk cId="0" sldId="2147483697"/>
            <pc:sldLayoutMk cId="0" sldId="2147483689"/>
          </pc:sldLayoutMkLst>
        </pc:sldLayoutChg>
        <pc:sldLayoutChg chg="del">
          <pc:chgData name="Zara Pazouki" userId="968db6691171f5fc" providerId="LiveId" clId="{90FA1AB2-AEAA-40D5-9FE2-96261BAA058B}" dt="2024-10-20T22:29:21.043" v="2517" actId="47"/>
          <pc:sldLayoutMkLst>
            <pc:docMk/>
            <pc:sldMasterMk cId="0" sldId="2147483697"/>
            <pc:sldLayoutMk cId="0" sldId="2147483690"/>
          </pc:sldLayoutMkLst>
        </pc:sldLayoutChg>
        <pc:sldLayoutChg chg="del">
          <pc:chgData name="Zara Pazouki" userId="968db6691171f5fc" providerId="LiveId" clId="{90FA1AB2-AEAA-40D5-9FE2-96261BAA058B}" dt="2024-10-20T22:29:22.859" v="2518" actId="47"/>
          <pc:sldLayoutMkLst>
            <pc:docMk/>
            <pc:sldMasterMk cId="0" sldId="2147483697"/>
            <pc:sldLayoutMk cId="0" sldId="2147483691"/>
          </pc:sldLayoutMkLst>
        </pc:sldLayoutChg>
        <pc:sldLayoutChg chg="del">
          <pc:chgData name="Zara Pazouki" userId="968db6691171f5fc" providerId="LiveId" clId="{90FA1AB2-AEAA-40D5-9FE2-96261BAA058B}" dt="2024-10-20T22:27:43.014" v="2481" actId="47"/>
          <pc:sldLayoutMkLst>
            <pc:docMk/>
            <pc:sldMasterMk cId="0" sldId="2147483697"/>
            <pc:sldLayoutMk cId="0" sldId="2147483692"/>
          </pc:sldLayoutMkLst>
        </pc:sldLayoutChg>
      </pc:sldMasterChg>
      <pc:sldMasterChg chg="del delSldLayout">
        <pc:chgData name="Zara Pazouki" userId="968db6691171f5fc" providerId="LiveId" clId="{90FA1AB2-AEAA-40D5-9FE2-96261BAA058B}" dt="2024-10-20T22:27:26.501" v="2479" actId="47"/>
        <pc:sldMasterMkLst>
          <pc:docMk/>
          <pc:sldMasterMk cId="0" sldId="2147483698"/>
        </pc:sldMasterMkLst>
        <pc:sldLayoutChg chg="del">
          <pc:chgData name="Zara Pazouki" userId="968db6691171f5fc" providerId="LiveId" clId="{90FA1AB2-AEAA-40D5-9FE2-96261BAA058B}" dt="2024-10-20T22:27:26.501" v="2479" actId="47"/>
          <pc:sldLayoutMkLst>
            <pc:docMk/>
            <pc:sldMasterMk cId="0" sldId="2147483698"/>
            <pc:sldLayoutMk cId="0" sldId="214748369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55186e73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55186e73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7837852887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7837852887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2984bb4cf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2984bb4cf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a8fc91a528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a8fc91a528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g12e8523f1f1_0_1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9" name="Google Shape;2009;g12e8523f1f1_0_1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8800" y="3478175"/>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900" y="3498355"/>
            <a:ext cx="9454905"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305400" y="0"/>
            <a:ext cx="7157579" cy="514347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23900" y="542925"/>
            <a:ext cx="5332200" cy="1435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23900" y="1978725"/>
            <a:ext cx="2526900" cy="6276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31"/>
        <p:cNvGrpSpPr/>
        <p:nvPr/>
      </p:nvGrpSpPr>
      <p:grpSpPr>
        <a:xfrm>
          <a:off x="0" y="0"/>
          <a:ext cx="0" cy="0"/>
          <a:chOff x="0" y="0"/>
          <a:chExt cx="0" cy="0"/>
        </a:xfrm>
      </p:grpSpPr>
      <p:sp>
        <p:nvSpPr>
          <p:cNvPr id="332" name="Google Shape;332;p47"/>
          <p:cNvSpPr/>
          <p:nvPr/>
        </p:nvSpPr>
        <p:spPr>
          <a:xfrm rot="-5400000" flipH="1">
            <a:off x="4452427" y="689474"/>
            <a:ext cx="5381057" cy="4002110"/>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7"/>
          <p:cNvSpPr/>
          <p:nvPr/>
        </p:nvSpPr>
        <p:spPr>
          <a:xfrm rot="10800000">
            <a:off x="-895352" y="-251563"/>
            <a:ext cx="5567642" cy="5646629"/>
          </a:xfrm>
          <a:custGeom>
            <a:avLst/>
            <a:gdLst/>
            <a:ahLst/>
            <a:cxnLst/>
            <a:rect l="l" t="t" r="r" b="b"/>
            <a:pathLst>
              <a:path w="135055" h="136971" extrusionOk="0">
                <a:moveTo>
                  <a:pt x="1510" y="0"/>
                </a:moveTo>
                <a:lnTo>
                  <a:pt x="1294" y="419"/>
                </a:lnTo>
                <a:lnTo>
                  <a:pt x="1104" y="838"/>
                </a:lnTo>
                <a:lnTo>
                  <a:pt x="926" y="1282"/>
                </a:lnTo>
                <a:lnTo>
                  <a:pt x="761" y="1725"/>
                </a:lnTo>
                <a:lnTo>
                  <a:pt x="622" y="2182"/>
                </a:lnTo>
                <a:lnTo>
                  <a:pt x="495" y="2651"/>
                </a:lnTo>
                <a:lnTo>
                  <a:pt x="381" y="3134"/>
                </a:lnTo>
                <a:lnTo>
                  <a:pt x="292" y="3616"/>
                </a:lnTo>
                <a:lnTo>
                  <a:pt x="203" y="4110"/>
                </a:lnTo>
                <a:lnTo>
                  <a:pt x="140" y="4618"/>
                </a:lnTo>
                <a:lnTo>
                  <a:pt x="89" y="5112"/>
                </a:lnTo>
                <a:lnTo>
                  <a:pt x="51" y="5632"/>
                </a:lnTo>
                <a:lnTo>
                  <a:pt x="26" y="6140"/>
                </a:lnTo>
                <a:lnTo>
                  <a:pt x="13" y="6660"/>
                </a:lnTo>
                <a:lnTo>
                  <a:pt x="0" y="7180"/>
                </a:lnTo>
                <a:lnTo>
                  <a:pt x="13" y="7700"/>
                </a:lnTo>
                <a:lnTo>
                  <a:pt x="26" y="8220"/>
                </a:lnTo>
                <a:lnTo>
                  <a:pt x="51" y="8753"/>
                </a:lnTo>
                <a:lnTo>
                  <a:pt x="76" y="9273"/>
                </a:lnTo>
                <a:lnTo>
                  <a:pt x="114" y="9793"/>
                </a:lnTo>
                <a:lnTo>
                  <a:pt x="216" y="10820"/>
                </a:lnTo>
                <a:lnTo>
                  <a:pt x="330" y="11835"/>
                </a:lnTo>
                <a:lnTo>
                  <a:pt x="470" y="12837"/>
                </a:lnTo>
                <a:lnTo>
                  <a:pt x="622" y="13801"/>
                </a:lnTo>
                <a:lnTo>
                  <a:pt x="774" y="14727"/>
                </a:lnTo>
                <a:lnTo>
                  <a:pt x="926" y="15615"/>
                </a:lnTo>
                <a:lnTo>
                  <a:pt x="1040" y="16224"/>
                </a:lnTo>
                <a:lnTo>
                  <a:pt x="1180" y="16833"/>
                </a:lnTo>
                <a:lnTo>
                  <a:pt x="1332" y="17429"/>
                </a:lnTo>
                <a:lnTo>
                  <a:pt x="1497" y="18025"/>
                </a:lnTo>
                <a:lnTo>
                  <a:pt x="1675" y="18609"/>
                </a:lnTo>
                <a:lnTo>
                  <a:pt x="1878" y="19180"/>
                </a:lnTo>
                <a:lnTo>
                  <a:pt x="2093" y="19751"/>
                </a:lnTo>
                <a:lnTo>
                  <a:pt x="2321" y="20321"/>
                </a:lnTo>
                <a:lnTo>
                  <a:pt x="2575" y="20879"/>
                </a:lnTo>
                <a:lnTo>
                  <a:pt x="2829" y="21425"/>
                </a:lnTo>
                <a:lnTo>
                  <a:pt x="3108" y="21970"/>
                </a:lnTo>
                <a:lnTo>
                  <a:pt x="3400" y="22503"/>
                </a:lnTo>
                <a:lnTo>
                  <a:pt x="3704" y="23023"/>
                </a:lnTo>
                <a:lnTo>
                  <a:pt x="4034" y="23531"/>
                </a:lnTo>
                <a:lnTo>
                  <a:pt x="4364" y="24038"/>
                </a:lnTo>
                <a:lnTo>
                  <a:pt x="4706" y="24533"/>
                </a:lnTo>
                <a:lnTo>
                  <a:pt x="5074" y="25027"/>
                </a:lnTo>
                <a:lnTo>
                  <a:pt x="5442" y="25497"/>
                </a:lnTo>
                <a:lnTo>
                  <a:pt x="5835" y="25966"/>
                </a:lnTo>
                <a:lnTo>
                  <a:pt x="6241" y="26423"/>
                </a:lnTo>
                <a:lnTo>
                  <a:pt x="6647" y="26867"/>
                </a:lnTo>
                <a:lnTo>
                  <a:pt x="7078" y="27298"/>
                </a:lnTo>
                <a:lnTo>
                  <a:pt x="7510" y="27729"/>
                </a:lnTo>
                <a:lnTo>
                  <a:pt x="7966" y="28135"/>
                </a:lnTo>
                <a:lnTo>
                  <a:pt x="8423" y="28541"/>
                </a:lnTo>
                <a:lnTo>
                  <a:pt x="8905" y="28934"/>
                </a:lnTo>
                <a:lnTo>
                  <a:pt x="9387" y="29302"/>
                </a:lnTo>
                <a:lnTo>
                  <a:pt x="9882" y="29670"/>
                </a:lnTo>
                <a:lnTo>
                  <a:pt x="10389" y="30025"/>
                </a:lnTo>
                <a:lnTo>
                  <a:pt x="10909" y="30355"/>
                </a:lnTo>
                <a:lnTo>
                  <a:pt x="11429" y="30685"/>
                </a:lnTo>
                <a:lnTo>
                  <a:pt x="11975" y="31002"/>
                </a:lnTo>
                <a:lnTo>
                  <a:pt x="12799" y="31446"/>
                </a:lnTo>
                <a:lnTo>
                  <a:pt x="13636" y="31864"/>
                </a:lnTo>
                <a:lnTo>
                  <a:pt x="14486" y="32270"/>
                </a:lnTo>
                <a:lnTo>
                  <a:pt x="15349" y="32638"/>
                </a:lnTo>
                <a:lnTo>
                  <a:pt x="16224" y="32993"/>
                </a:lnTo>
                <a:lnTo>
                  <a:pt x="17099" y="33323"/>
                </a:lnTo>
                <a:lnTo>
                  <a:pt x="17987" y="33628"/>
                </a:lnTo>
                <a:lnTo>
                  <a:pt x="18888" y="33919"/>
                </a:lnTo>
                <a:lnTo>
                  <a:pt x="19788" y="34198"/>
                </a:lnTo>
                <a:lnTo>
                  <a:pt x="20702" y="34452"/>
                </a:lnTo>
                <a:lnTo>
                  <a:pt x="21615" y="34706"/>
                </a:lnTo>
                <a:lnTo>
                  <a:pt x="22528" y="34934"/>
                </a:lnTo>
                <a:lnTo>
                  <a:pt x="23454" y="35162"/>
                </a:lnTo>
                <a:lnTo>
                  <a:pt x="24393" y="35365"/>
                </a:lnTo>
                <a:lnTo>
                  <a:pt x="25319" y="35581"/>
                </a:lnTo>
                <a:lnTo>
                  <a:pt x="26258" y="35771"/>
                </a:lnTo>
                <a:lnTo>
                  <a:pt x="28135" y="36152"/>
                </a:lnTo>
                <a:lnTo>
                  <a:pt x="30012" y="36520"/>
                </a:lnTo>
                <a:lnTo>
                  <a:pt x="31890" y="36900"/>
                </a:lnTo>
                <a:lnTo>
                  <a:pt x="33754" y="37281"/>
                </a:lnTo>
                <a:lnTo>
                  <a:pt x="34693" y="37471"/>
                </a:lnTo>
                <a:lnTo>
                  <a:pt x="35619" y="37687"/>
                </a:lnTo>
                <a:lnTo>
                  <a:pt x="36532" y="37902"/>
                </a:lnTo>
                <a:lnTo>
                  <a:pt x="37446" y="38118"/>
                </a:lnTo>
                <a:lnTo>
                  <a:pt x="38359" y="38359"/>
                </a:lnTo>
                <a:lnTo>
                  <a:pt x="39260" y="38600"/>
                </a:lnTo>
                <a:lnTo>
                  <a:pt x="40160" y="38866"/>
                </a:lnTo>
                <a:lnTo>
                  <a:pt x="41048" y="39146"/>
                </a:lnTo>
                <a:lnTo>
                  <a:pt x="41568" y="39323"/>
                </a:lnTo>
                <a:lnTo>
                  <a:pt x="42101" y="39501"/>
                </a:lnTo>
                <a:lnTo>
                  <a:pt x="42621" y="39691"/>
                </a:lnTo>
                <a:lnTo>
                  <a:pt x="43141" y="39894"/>
                </a:lnTo>
                <a:lnTo>
                  <a:pt x="43674" y="40110"/>
                </a:lnTo>
                <a:lnTo>
                  <a:pt x="44194" y="40338"/>
                </a:lnTo>
                <a:lnTo>
                  <a:pt x="44714" y="40566"/>
                </a:lnTo>
                <a:lnTo>
                  <a:pt x="45247" y="40807"/>
                </a:lnTo>
                <a:lnTo>
                  <a:pt x="45767" y="41048"/>
                </a:lnTo>
                <a:lnTo>
                  <a:pt x="46287" y="41315"/>
                </a:lnTo>
                <a:lnTo>
                  <a:pt x="46794" y="41581"/>
                </a:lnTo>
                <a:lnTo>
                  <a:pt x="47314" y="41847"/>
                </a:lnTo>
                <a:lnTo>
                  <a:pt x="47822" y="42139"/>
                </a:lnTo>
                <a:lnTo>
                  <a:pt x="48329" y="42431"/>
                </a:lnTo>
                <a:lnTo>
                  <a:pt x="48824" y="42735"/>
                </a:lnTo>
                <a:lnTo>
                  <a:pt x="49331" y="43040"/>
                </a:lnTo>
                <a:lnTo>
                  <a:pt x="49813" y="43357"/>
                </a:lnTo>
                <a:lnTo>
                  <a:pt x="50308" y="43687"/>
                </a:lnTo>
                <a:lnTo>
                  <a:pt x="50790" y="44016"/>
                </a:lnTo>
                <a:lnTo>
                  <a:pt x="51259" y="44359"/>
                </a:lnTo>
                <a:lnTo>
                  <a:pt x="51729" y="44714"/>
                </a:lnTo>
                <a:lnTo>
                  <a:pt x="52185" y="45069"/>
                </a:lnTo>
                <a:lnTo>
                  <a:pt x="52642" y="45437"/>
                </a:lnTo>
                <a:lnTo>
                  <a:pt x="53086" y="45818"/>
                </a:lnTo>
                <a:lnTo>
                  <a:pt x="53530" y="46198"/>
                </a:lnTo>
                <a:lnTo>
                  <a:pt x="53961" y="46591"/>
                </a:lnTo>
                <a:lnTo>
                  <a:pt x="54380" y="46985"/>
                </a:lnTo>
                <a:lnTo>
                  <a:pt x="54786" y="47391"/>
                </a:lnTo>
                <a:lnTo>
                  <a:pt x="55192" y="47797"/>
                </a:lnTo>
                <a:lnTo>
                  <a:pt x="55572" y="48215"/>
                </a:lnTo>
                <a:lnTo>
                  <a:pt x="55953" y="48646"/>
                </a:lnTo>
                <a:lnTo>
                  <a:pt x="56321" y="49078"/>
                </a:lnTo>
                <a:lnTo>
                  <a:pt x="56676" y="49522"/>
                </a:lnTo>
                <a:lnTo>
                  <a:pt x="57018" y="49966"/>
                </a:lnTo>
                <a:lnTo>
                  <a:pt x="57361" y="50422"/>
                </a:lnTo>
                <a:lnTo>
                  <a:pt x="57678" y="50879"/>
                </a:lnTo>
                <a:lnTo>
                  <a:pt x="57982" y="51348"/>
                </a:lnTo>
                <a:lnTo>
                  <a:pt x="58274" y="51818"/>
                </a:lnTo>
                <a:lnTo>
                  <a:pt x="58553" y="52300"/>
                </a:lnTo>
                <a:lnTo>
                  <a:pt x="58819" y="52782"/>
                </a:lnTo>
                <a:lnTo>
                  <a:pt x="59061" y="53276"/>
                </a:lnTo>
                <a:lnTo>
                  <a:pt x="59302" y="53771"/>
                </a:lnTo>
                <a:lnTo>
                  <a:pt x="59517" y="54278"/>
                </a:lnTo>
                <a:lnTo>
                  <a:pt x="59720" y="54786"/>
                </a:lnTo>
                <a:lnTo>
                  <a:pt x="59898" y="55293"/>
                </a:lnTo>
                <a:lnTo>
                  <a:pt x="60075" y="55813"/>
                </a:lnTo>
                <a:lnTo>
                  <a:pt x="60215" y="56346"/>
                </a:lnTo>
                <a:lnTo>
                  <a:pt x="60354" y="56879"/>
                </a:lnTo>
                <a:lnTo>
                  <a:pt x="60469" y="57412"/>
                </a:lnTo>
                <a:lnTo>
                  <a:pt x="60557" y="57957"/>
                </a:lnTo>
                <a:lnTo>
                  <a:pt x="60646" y="58502"/>
                </a:lnTo>
                <a:lnTo>
                  <a:pt x="60697" y="59061"/>
                </a:lnTo>
                <a:lnTo>
                  <a:pt x="60735" y="59619"/>
                </a:lnTo>
                <a:lnTo>
                  <a:pt x="60748" y="60177"/>
                </a:lnTo>
                <a:lnTo>
                  <a:pt x="60748" y="60748"/>
                </a:lnTo>
                <a:lnTo>
                  <a:pt x="60722" y="61318"/>
                </a:lnTo>
                <a:lnTo>
                  <a:pt x="60684" y="61902"/>
                </a:lnTo>
                <a:lnTo>
                  <a:pt x="60608" y="62473"/>
                </a:lnTo>
                <a:lnTo>
                  <a:pt x="60519" y="63069"/>
                </a:lnTo>
                <a:lnTo>
                  <a:pt x="60405" y="63652"/>
                </a:lnTo>
                <a:lnTo>
                  <a:pt x="60266" y="64249"/>
                </a:lnTo>
                <a:lnTo>
                  <a:pt x="60113" y="64845"/>
                </a:lnTo>
                <a:lnTo>
                  <a:pt x="59923" y="65454"/>
                </a:lnTo>
                <a:lnTo>
                  <a:pt x="59720" y="66063"/>
                </a:lnTo>
                <a:lnTo>
                  <a:pt x="59568" y="66468"/>
                </a:lnTo>
                <a:lnTo>
                  <a:pt x="59403" y="66874"/>
                </a:lnTo>
                <a:lnTo>
                  <a:pt x="59225" y="67280"/>
                </a:lnTo>
                <a:lnTo>
                  <a:pt x="59035" y="67661"/>
                </a:lnTo>
                <a:lnTo>
                  <a:pt x="58845" y="68041"/>
                </a:lnTo>
                <a:lnTo>
                  <a:pt x="58642" y="68422"/>
                </a:lnTo>
                <a:lnTo>
                  <a:pt x="58426" y="68790"/>
                </a:lnTo>
                <a:lnTo>
                  <a:pt x="58211" y="69145"/>
                </a:lnTo>
                <a:lnTo>
                  <a:pt x="57982" y="69500"/>
                </a:lnTo>
                <a:lnTo>
                  <a:pt x="57754" y="69843"/>
                </a:lnTo>
                <a:lnTo>
                  <a:pt x="57500" y="70185"/>
                </a:lnTo>
                <a:lnTo>
                  <a:pt x="57259" y="70515"/>
                </a:lnTo>
                <a:lnTo>
                  <a:pt x="56993" y="70845"/>
                </a:lnTo>
                <a:lnTo>
                  <a:pt x="56727" y="71162"/>
                </a:lnTo>
                <a:lnTo>
                  <a:pt x="56460" y="71466"/>
                </a:lnTo>
                <a:lnTo>
                  <a:pt x="56168" y="71771"/>
                </a:lnTo>
                <a:lnTo>
                  <a:pt x="55889" y="72075"/>
                </a:lnTo>
                <a:lnTo>
                  <a:pt x="55598" y="72367"/>
                </a:lnTo>
                <a:lnTo>
                  <a:pt x="55293" y="72646"/>
                </a:lnTo>
                <a:lnTo>
                  <a:pt x="54989" y="72925"/>
                </a:lnTo>
                <a:lnTo>
                  <a:pt x="54672" y="73204"/>
                </a:lnTo>
                <a:lnTo>
                  <a:pt x="54354" y="73470"/>
                </a:lnTo>
                <a:lnTo>
                  <a:pt x="54025" y="73724"/>
                </a:lnTo>
                <a:lnTo>
                  <a:pt x="53695" y="73978"/>
                </a:lnTo>
                <a:lnTo>
                  <a:pt x="53365" y="74232"/>
                </a:lnTo>
                <a:lnTo>
                  <a:pt x="53023" y="74473"/>
                </a:lnTo>
                <a:lnTo>
                  <a:pt x="52325" y="74942"/>
                </a:lnTo>
                <a:lnTo>
                  <a:pt x="51615" y="75386"/>
                </a:lnTo>
                <a:lnTo>
                  <a:pt x="50879" y="75817"/>
                </a:lnTo>
                <a:lnTo>
                  <a:pt x="50143" y="76223"/>
                </a:lnTo>
                <a:lnTo>
                  <a:pt x="49382" y="76604"/>
                </a:lnTo>
                <a:lnTo>
                  <a:pt x="48608" y="76971"/>
                </a:lnTo>
                <a:lnTo>
                  <a:pt x="47822" y="77327"/>
                </a:lnTo>
                <a:lnTo>
                  <a:pt x="47035" y="77656"/>
                </a:lnTo>
                <a:lnTo>
                  <a:pt x="46236" y="77974"/>
                </a:lnTo>
                <a:lnTo>
                  <a:pt x="45424" y="78265"/>
                </a:lnTo>
                <a:lnTo>
                  <a:pt x="44625" y="78544"/>
                </a:lnTo>
                <a:lnTo>
                  <a:pt x="43801" y="78823"/>
                </a:lnTo>
                <a:lnTo>
                  <a:pt x="42989" y="79077"/>
                </a:lnTo>
                <a:lnTo>
                  <a:pt x="42177" y="79318"/>
                </a:lnTo>
                <a:lnTo>
                  <a:pt x="41365" y="79546"/>
                </a:lnTo>
                <a:lnTo>
                  <a:pt x="40553" y="79762"/>
                </a:lnTo>
                <a:lnTo>
                  <a:pt x="39742" y="79965"/>
                </a:lnTo>
                <a:lnTo>
                  <a:pt x="38942" y="80155"/>
                </a:lnTo>
                <a:lnTo>
                  <a:pt x="38143" y="80346"/>
                </a:lnTo>
                <a:lnTo>
                  <a:pt x="36761" y="80650"/>
                </a:lnTo>
                <a:lnTo>
                  <a:pt x="35365" y="80954"/>
                </a:lnTo>
                <a:lnTo>
                  <a:pt x="32562" y="81563"/>
                </a:lnTo>
                <a:lnTo>
                  <a:pt x="31154" y="81880"/>
                </a:lnTo>
                <a:lnTo>
                  <a:pt x="29746" y="82210"/>
                </a:lnTo>
                <a:lnTo>
                  <a:pt x="28338" y="82565"/>
                </a:lnTo>
                <a:lnTo>
                  <a:pt x="27640" y="82756"/>
                </a:lnTo>
                <a:lnTo>
                  <a:pt x="26955" y="82959"/>
                </a:lnTo>
                <a:lnTo>
                  <a:pt x="26258" y="83162"/>
                </a:lnTo>
                <a:lnTo>
                  <a:pt x="25573" y="83365"/>
                </a:lnTo>
                <a:lnTo>
                  <a:pt x="24888" y="83593"/>
                </a:lnTo>
                <a:lnTo>
                  <a:pt x="24203" y="83821"/>
                </a:lnTo>
                <a:lnTo>
                  <a:pt x="23530" y="84062"/>
                </a:lnTo>
                <a:lnTo>
                  <a:pt x="22858" y="84316"/>
                </a:lnTo>
                <a:lnTo>
                  <a:pt x="22199" y="84582"/>
                </a:lnTo>
                <a:lnTo>
                  <a:pt x="21539" y="84861"/>
                </a:lnTo>
                <a:lnTo>
                  <a:pt x="20892" y="85153"/>
                </a:lnTo>
                <a:lnTo>
                  <a:pt x="20245" y="85470"/>
                </a:lnTo>
                <a:lnTo>
                  <a:pt x="19598" y="85787"/>
                </a:lnTo>
                <a:lnTo>
                  <a:pt x="18977" y="86130"/>
                </a:lnTo>
                <a:lnTo>
                  <a:pt x="18355" y="86485"/>
                </a:lnTo>
                <a:lnTo>
                  <a:pt x="17746" y="86853"/>
                </a:lnTo>
                <a:lnTo>
                  <a:pt x="17137" y="87246"/>
                </a:lnTo>
                <a:lnTo>
                  <a:pt x="16541" y="87652"/>
                </a:lnTo>
                <a:lnTo>
                  <a:pt x="15742" y="88235"/>
                </a:lnTo>
                <a:lnTo>
                  <a:pt x="14968" y="88832"/>
                </a:lnTo>
                <a:lnTo>
                  <a:pt x="14232" y="89441"/>
                </a:lnTo>
                <a:lnTo>
                  <a:pt x="13522" y="90075"/>
                </a:lnTo>
                <a:lnTo>
                  <a:pt x="12824" y="90709"/>
                </a:lnTo>
                <a:lnTo>
                  <a:pt x="12165" y="91369"/>
                </a:lnTo>
                <a:lnTo>
                  <a:pt x="11543" y="92041"/>
                </a:lnTo>
                <a:lnTo>
                  <a:pt x="10934" y="92713"/>
                </a:lnTo>
                <a:lnTo>
                  <a:pt x="10351" y="93411"/>
                </a:lnTo>
                <a:lnTo>
                  <a:pt x="9806" y="94109"/>
                </a:lnTo>
                <a:lnTo>
                  <a:pt x="9285" y="94832"/>
                </a:lnTo>
                <a:lnTo>
                  <a:pt x="8791" y="95555"/>
                </a:lnTo>
                <a:lnTo>
                  <a:pt x="8321" y="96290"/>
                </a:lnTo>
                <a:lnTo>
                  <a:pt x="7877" y="97026"/>
                </a:lnTo>
                <a:lnTo>
                  <a:pt x="7472" y="97787"/>
                </a:lnTo>
                <a:lnTo>
                  <a:pt x="7078" y="98548"/>
                </a:lnTo>
                <a:lnTo>
                  <a:pt x="6723" y="99309"/>
                </a:lnTo>
                <a:lnTo>
                  <a:pt x="6381" y="100083"/>
                </a:lnTo>
                <a:lnTo>
                  <a:pt x="6076" y="100869"/>
                </a:lnTo>
                <a:lnTo>
                  <a:pt x="5797" y="101656"/>
                </a:lnTo>
                <a:lnTo>
                  <a:pt x="5543" y="102442"/>
                </a:lnTo>
                <a:lnTo>
                  <a:pt x="5328" y="103242"/>
                </a:lnTo>
                <a:lnTo>
                  <a:pt x="5125" y="104041"/>
                </a:lnTo>
                <a:lnTo>
                  <a:pt x="4947" y="104840"/>
                </a:lnTo>
                <a:lnTo>
                  <a:pt x="4808" y="105652"/>
                </a:lnTo>
                <a:lnTo>
                  <a:pt x="4681" y="106463"/>
                </a:lnTo>
                <a:lnTo>
                  <a:pt x="4592" y="107275"/>
                </a:lnTo>
                <a:lnTo>
                  <a:pt x="4529" y="108087"/>
                </a:lnTo>
                <a:lnTo>
                  <a:pt x="4491" y="108899"/>
                </a:lnTo>
                <a:lnTo>
                  <a:pt x="4478" y="109711"/>
                </a:lnTo>
                <a:lnTo>
                  <a:pt x="4491" y="110535"/>
                </a:lnTo>
                <a:lnTo>
                  <a:pt x="4529" y="111347"/>
                </a:lnTo>
                <a:lnTo>
                  <a:pt x="4592" y="112159"/>
                </a:lnTo>
                <a:lnTo>
                  <a:pt x="4681" y="112971"/>
                </a:lnTo>
                <a:lnTo>
                  <a:pt x="4808" y="113783"/>
                </a:lnTo>
                <a:lnTo>
                  <a:pt x="4947" y="114582"/>
                </a:lnTo>
                <a:lnTo>
                  <a:pt x="5112" y="115381"/>
                </a:lnTo>
                <a:lnTo>
                  <a:pt x="5315" y="116180"/>
                </a:lnTo>
                <a:lnTo>
                  <a:pt x="5531" y="116979"/>
                </a:lnTo>
                <a:lnTo>
                  <a:pt x="5784" y="117766"/>
                </a:lnTo>
                <a:lnTo>
                  <a:pt x="6051" y="118552"/>
                </a:lnTo>
                <a:lnTo>
                  <a:pt x="6355" y="119326"/>
                </a:lnTo>
                <a:lnTo>
                  <a:pt x="6685" y="120100"/>
                </a:lnTo>
                <a:lnTo>
                  <a:pt x="7028" y="120861"/>
                </a:lnTo>
                <a:lnTo>
                  <a:pt x="7408" y="121622"/>
                </a:lnTo>
                <a:lnTo>
                  <a:pt x="7814" y="122370"/>
                </a:lnTo>
                <a:lnTo>
                  <a:pt x="8245" y="123106"/>
                </a:lnTo>
                <a:lnTo>
                  <a:pt x="8689" y="123829"/>
                </a:lnTo>
                <a:lnTo>
                  <a:pt x="9171" y="124552"/>
                </a:lnTo>
                <a:lnTo>
                  <a:pt x="9679" y="125262"/>
                </a:lnTo>
                <a:lnTo>
                  <a:pt x="10211" y="125960"/>
                </a:lnTo>
                <a:lnTo>
                  <a:pt x="10757" y="126645"/>
                </a:lnTo>
                <a:lnTo>
                  <a:pt x="11340" y="127317"/>
                </a:lnTo>
                <a:lnTo>
                  <a:pt x="11949" y="127977"/>
                </a:lnTo>
                <a:lnTo>
                  <a:pt x="12571" y="128624"/>
                </a:lnTo>
                <a:lnTo>
                  <a:pt x="13230" y="129258"/>
                </a:lnTo>
                <a:lnTo>
                  <a:pt x="13915" y="129880"/>
                </a:lnTo>
                <a:lnTo>
                  <a:pt x="14626" y="130488"/>
                </a:lnTo>
                <a:lnTo>
                  <a:pt x="15349" y="131085"/>
                </a:lnTo>
                <a:lnTo>
                  <a:pt x="16110" y="131655"/>
                </a:lnTo>
                <a:lnTo>
                  <a:pt x="16884" y="132214"/>
                </a:lnTo>
                <a:lnTo>
                  <a:pt x="17695" y="132746"/>
                </a:lnTo>
                <a:lnTo>
                  <a:pt x="18520" y="133279"/>
                </a:lnTo>
                <a:lnTo>
                  <a:pt x="19383" y="133774"/>
                </a:lnTo>
                <a:lnTo>
                  <a:pt x="20930" y="134611"/>
                </a:lnTo>
                <a:lnTo>
                  <a:pt x="22490" y="135423"/>
                </a:lnTo>
                <a:lnTo>
                  <a:pt x="24063" y="136209"/>
                </a:lnTo>
                <a:lnTo>
                  <a:pt x="25649" y="136970"/>
                </a:lnTo>
                <a:lnTo>
                  <a:pt x="135055" y="136970"/>
                </a:lnTo>
                <a:lnTo>
                  <a:pt x="1350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7_1">
    <p:bg>
      <p:bgPr>
        <a:solidFill>
          <a:schemeClr val="accent2"/>
        </a:solidFill>
        <a:effectLst/>
      </p:bgPr>
    </p:bg>
    <p:spTree>
      <p:nvGrpSpPr>
        <p:cNvPr id="1" name="Shape 334"/>
        <p:cNvGrpSpPr/>
        <p:nvPr/>
      </p:nvGrpSpPr>
      <p:grpSpPr>
        <a:xfrm>
          <a:off x="0" y="0"/>
          <a:ext cx="0" cy="0"/>
          <a:chOff x="0" y="0"/>
          <a:chExt cx="0" cy="0"/>
        </a:xfrm>
      </p:grpSpPr>
      <p:sp>
        <p:nvSpPr>
          <p:cNvPr id="335" name="Google Shape;335;p48"/>
          <p:cNvSpPr/>
          <p:nvPr/>
        </p:nvSpPr>
        <p:spPr>
          <a:xfrm rot="10800000" flipH="1">
            <a:off x="0" y="72"/>
            <a:ext cx="6900329" cy="5132054"/>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8"/>
          <p:cNvSpPr/>
          <p:nvPr/>
        </p:nvSpPr>
        <p:spPr>
          <a:xfrm flipH="1">
            <a:off x="2228210" y="-25"/>
            <a:ext cx="6915789" cy="5143552"/>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7_1_1">
    <p:bg>
      <p:bgPr>
        <a:solidFill>
          <a:schemeClr val="accent3"/>
        </a:solidFill>
        <a:effectLst/>
      </p:bgPr>
    </p:bg>
    <p:spTree>
      <p:nvGrpSpPr>
        <p:cNvPr id="1" name="Shape 337"/>
        <p:cNvGrpSpPr/>
        <p:nvPr/>
      </p:nvGrpSpPr>
      <p:grpSpPr>
        <a:xfrm>
          <a:off x="0" y="0"/>
          <a:ext cx="0" cy="0"/>
          <a:chOff x="0" y="0"/>
          <a:chExt cx="0" cy="0"/>
        </a:xfrm>
      </p:grpSpPr>
      <p:sp>
        <p:nvSpPr>
          <p:cNvPr id="338" name="Google Shape;338;p49"/>
          <p:cNvSpPr/>
          <p:nvPr/>
        </p:nvSpPr>
        <p:spPr>
          <a:xfrm rot="10800000" flipH="1">
            <a:off x="5411355" y="-807725"/>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9"/>
          <p:cNvSpPr/>
          <p:nvPr/>
        </p:nvSpPr>
        <p:spPr>
          <a:xfrm flipH="1">
            <a:off x="-253" y="0"/>
            <a:ext cx="7158394" cy="514347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2" y="2577429"/>
            <a:ext cx="3450249" cy="2566089"/>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3576350" y="-503000"/>
            <a:ext cx="5567642" cy="5646629"/>
          </a:xfrm>
          <a:custGeom>
            <a:avLst/>
            <a:gdLst/>
            <a:ahLst/>
            <a:cxnLst/>
            <a:rect l="l" t="t" r="r" b="b"/>
            <a:pathLst>
              <a:path w="135055" h="136971" extrusionOk="0">
                <a:moveTo>
                  <a:pt x="1510" y="0"/>
                </a:moveTo>
                <a:lnTo>
                  <a:pt x="1294" y="419"/>
                </a:lnTo>
                <a:lnTo>
                  <a:pt x="1104" y="838"/>
                </a:lnTo>
                <a:lnTo>
                  <a:pt x="926" y="1282"/>
                </a:lnTo>
                <a:lnTo>
                  <a:pt x="761" y="1725"/>
                </a:lnTo>
                <a:lnTo>
                  <a:pt x="622" y="2182"/>
                </a:lnTo>
                <a:lnTo>
                  <a:pt x="495" y="2651"/>
                </a:lnTo>
                <a:lnTo>
                  <a:pt x="381" y="3134"/>
                </a:lnTo>
                <a:lnTo>
                  <a:pt x="292" y="3616"/>
                </a:lnTo>
                <a:lnTo>
                  <a:pt x="203" y="4110"/>
                </a:lnTo>
                <a:lnTo>
                  <a:pt x="140" y="4618"/>
                </a:lnTo>
                <a:lnTo>
                  <a:pt x="89" y="5112"/>
                </a:lnTo>
                <a:lnTo>
                  <a:pt x="51" y="5632"/>
                </a:lnTo>
                <a:lnTo>
                  <a:pt x="26" y="6140"/>
                </a:lnTo>
                <a:lnTo>
                  <a:pt x="13" y="6660"/>
                </a:lnTo>
                <a:lnTo>
                  <a:pt x="0" y="7180"/>
                </a:lnTo>
                <a:lnTo>
                  <a:pt x="13" y="7700"/>
                </a:lnTo>
                <a:lnTo>
                  <a:pt x="26" y="8220"/>
                </a:lnTo>
                <a:lnTo>
                  <a:pt x="51" y="8753"/>
                </a:lnTo>
                <a:lnTo>
                  <a:pt x="76" y="9273"/>
                </a:lnTo>
                <a:lnTo>
                  <a:pt x="114" y="9793"/>
                </a:lnTo>
                <a:lnTo>
                  <a:pt x="216" y="10820"/>
                </a:lnTo>
                <a:lnTo>
                  <a:pt x="330" y="11835"/>
                </a:lnTo>
                <a:lnTo>
                  <a:pt x="470" y="12837"/>
                </a:lnTo>
                <a:lnTo>
                  <a:pt x="622" y="13801"/>
                </a:lnTo>
                <a:lnTo>
                  <a:pt x="774" y="14727"/>
                </a:lnTo>
                <a:lnTo>
                  <a:pt x="926" y="15615"/>
                </a:lnTo>
                <a:lnTo>
                  <a:pt x="1040" y="16224"/>
                </a:lnTo>
                <a:lnTo>
                  <a:pt x="1180" y="16833"/>
                </a:lnTo>
                <a:lnTo>
                  <a:pt x="1332" y="17429"/>
                </a:lnTo>
                <a:lnTo>
                  <a:pt x="1497" y="18025"/>
                </a:lnTo>
                <a:lnTo>
                  <a:pt x="1675" y="18609"/>
                </a:lnTo>
                <a:lnTo>
                  <a:pt x="1878" y="19180"/>
                </a:lnTo>
                <a:lnTo>
                  <a:pt x="2093" y="19751"/>
                </a:lnTo>
                <a:lnTo>
                  <a:pt x="2321" y="20321"/>
                </a:lnTo>
                <a:lnTo>
                  <a:pt x="2575" y="20879"/>
                </a:lnTo>
                <a:lnTo>
                  <a:pt x="2829" y="21425"/>
                </a:lnTo>
                <a:lnTo>
                  <a:pt x="3108" y="21970"/>
                </a:lnTo>
                <a:lnTo>
                  <a:pt x="3400" y="22503"/>
                </a:lnTo>
                <a:lnTo>
                  <a:pt x="3704" y="23023"/>
                </a:lnTo>
                <a:lnTo>
                  <a:pt x="4034" y="23531"/>
                </a:lnTo>
                <a:lnTo>
                  <a:pt x="4364" y="24038"/>
                </a:lnTo>
                <a:lnTo>
                  <a:pt x="4706" y="24533"/>
                </a:lnTo>
                <a:lnTo>
                  <a:pt x="5074" y="25027"/>
                </a:lnTo>
                <a:lnTo>
                  <a:pt x="5442" y="25497"/>
                </a:lnTo>
                <a:lnTo>
                  <a:pt x="5835" y="25966"/>
                </a:lnTo>
                <a:lnTo>
                  <a:pt x="6241" y="26423"/>
                </a:lnTo>
                <a:lnTo>
                  <a:pt x="6647" y="26867"/>
                </a:lnTo>
                <a:lnTo>
                  <a:pt x="7078" y="27298"/>
                </a:lnTo>
                <a:lnTo>
                  <a:pt x="7510" y="27729"/>
                </a:lnTo>
                <a:lnTo>
                  <a:pt x="7966" y="28135"/>
                </a:lnTo>
                <a:lnTo>
                  <a:pt x="8423" y="28541"/>
                </a:lnTo>
                <a:lnTo>
                  <a:pt x="8905" y="28934"/>
                </a:lnTo>
                <a:lnTo>
                  <a:pt x="9387" y="29302"/>
                </a:lnTo>
                <a:lnTo>
                  <a:pt x="9882" y="29670"/>
                </a:lnTo>
                <a:lnTo>
                  <a:pt x="10389" y="30025"/>
                </a:lnTo>
                <a:lnTo>
                  <a:pt x="10909" y="30355"/>
                </a:lnTo>
                <a:lnTo>
                  <a:pt x="11429" y="30685"/>
                </a:lnTo>
                <a:lnTo>
                  <a:pt x="11975" y="31002"/>
                </a:lnTo>
                <a:lnTo>
                  <a:pt x="12799" y="31446"/>
                </a:lnTo>
                <a:lnTo>
                  <a:pt x="13636" y="31864"/>
                </a:lnTo>
                <a:lnTo>
                  <a:pt x="14486" y="32270"/>
                </a:lnTo>
                <a:lnTo>
                  <a:pt x="15349" y="32638"/>
                </a:lnTo>
                <a:lnTo>
                  <a:pt x="16224" y="32993"/>
                </a:lnTo>
                <a:lnTo>
                  <a:pt x="17099" y="33323"/>
                </a:lnTo>
                <a:lnTo>
                  <a:pt x="17987" y="33628"/>
                </a:lnTo>
                <a:lnTo>
                  <a:pt x="18888" y="33919"/>
                </a:lnTo>
                <a:lnTo>
                  <a:pt x="19788" y="34198"/>
                </a:lnTo>
                <a:lnTo>
                  <a:pt x="20702" y="34452"/>
                </a:lnTo>
                <a:lnTo>
                  <a:pt x="21615" y="34706"/>
                </a:lnTo>
                <a:lnTo>
                  <a:pt x="22528" y="34934"/>
                </a:lnTo>
                <a:lnTo>
                  <a:pt x="23454" y="35162"/>
                </a:lnTo>
                <a:lnTo>
                  <a:pt x="24393" y="35365"/>
                </a:lnTo>
                <a:lnTo>
                  <a:pt x="25319" y="35581"/>
                </a:lnTo>
                <a:lnTo>
                  <a:pt x="26258" y="35771"/>
                </a:lnTo>
                <a:lnTo>
                  <a:pt x="28135" y="36152"/>
                </a:lnTo>
                <a:lnTo>
                  <a:pt x="30012" y="36520"/>
                </a:lnTo>
                <a:lnTo>
                  <a:pt x="31890" y="36900"/>
                </a:lnTo>
                <a:lnTo>
                  <a:pt x="33754" y="37281"/>
                </a:lnTo>
                <a:lnTo>
                  <a:pt x="34693" y="37471"/>
                </a:lnTo>
                <a:lnTo>
                  <a:pt x="35619" y="37687"/>
                </a:lnTo>
                <a:lnTo>
                  <a:pt x="36532" y="37902"/>
                </a:lnTo>
                <a:lnTo>
                  <a:pt x="37446" y="38118"/>
                </a:lnTo>
                <a:lnTo>
                  <a:pt x="38359" y="38359"/>
                </a:lnTo>
                <a:lnTo>
                  <a:pt x="39260" y="38600"/>
                </a:lnTo>
                <a:lnTo>
                  <a:pt x="40160" y="38866"/>
                </a:lnTo>
                <a:lnTo>
                  <a:pt x="41048" y="39146"/>
                </a:lnTo>
                <a:lnTo>
                  <a:pt x="41568" y="39323"/>
                </a:lnTo>
                <a:lnTo>
                  <a:pt x="42101" y="39501"/>
                </a:lnTo>
                <a:lnTo>
                  <a:pt x="42621" y="39691"/>
                </a:lnTo>
                <a:lnTo>
                  <a:pt x="43141" y="39894"/>
                </a:lnTo>
                <a:lnTo>
                  <a:pt x="43674" y="40110"/>
                </a:lnTo>
                <a:lnTo>
                  <a:pt x="44194" y="40338"/>
                </a:lnTo>
                <a:lnTo>
                  <a:pt x="44714" y="40566"/>
                </a:lnTo>
                <a:lnTo>
                  <a:pt x="45247" y="40807"/>
                </a:lnTo>
                <a:lnTo>
                  <a:pt x="45767" y="41048"/>
                </a:lnTo>
                <a:lnTo>
                  <a:pt x="46287" y="41315"/>
                </a:lnTo>
                <a:lnTo>
                  <a:pt x="46794" y="41581"/>
                </a:lnTo>
                <a:lnTo>
                  <a:pt x="47314" y="41847"/>
                </a:lnTo>
                <a:lnTo>
                  <a:pt x="47822" y="42139"/>
                </a:lnTo>
                <a:lnTo>
                  <a:pt x="48329" y="42431"/>
                </a:lnTo>
                <a:lnTo>
                  <a:pt x="48824" y="42735"/>
                </a:lnTo>
                <a:lnTo>
                  <a:pt x="49331" y="43040"/>
                </a:lnTo>
                <a:lnTo>
                  <a:pt x="49813" y="43357"/>
                </a:lnTo>
                <a:lnTo>
                  <a:pt x="50308" y="43687"/>
                </a:lnTo>
                <a:lnTo>
                  <a:pt x="50790" y="44016"/>
                </a:lnTo>
                <a:lnTo>
                  <a:pt x="51259" y="44359"/>
                </a:lnTo>
                <a:lnTo>
                  <a:pt x="51729" y="44714"/>
                </a:lnTo>
                <a:lnTo>
                  <a:pt x="52185" y="45069"/>
                </a:lnTo>
                <a:lnTo>
                  <a:pt x="52642" y="45437"/>
                </a:lnTo>
                <a:lnTo>
                  <a:pt x="53086" y="45818"/>
                </a:lnTo>
                <a:lnTo>
                  <a:pt x="53530" y="46198"/>
                </a:lnTo>
                <a:lnTo>
                  <a:pt x="53961" y="46591"/>
                </a:lnTo>
                <a:lnTo>
                  <a:pt x="54380" y="46985"/>
                </a:lnTo>
                <a:lnTo>
                  <a:pt x="54786" y="47391"/>
                </a:lnTo>
                <a:lnTo>
                  <a:pt x="55192" y="47797"/>
                </a:lnTo>
                <a:lnTo>
                  <a:pt x="55572" y="48215"/>
                </a:lnTo>
                <a:lnTo>
                  <a:pt x="55953" y="48646"/>
                </a:lnTo>
                <a:lnTo>
                  <a:pt x="56321" y="49078"/>
                </a:lnTo>
                <a:lnTo>
                  <a:pt x="56676" y="49522"/>
                </a:lnTo>
                <a:lnTo>
                  <a:pt x="57018" y="49966"/>
                </a:lnTo>
                <a:lnTo>
                  <a:pt x="57361" y="50422"/>
                </a:lnTo>
                <a:lnTo>
                  <a:pt x="57678" y="50879"/>
                </a:lnTo>
                <a:lnTo>
                  <a:pt x="57982" y="51348"/>
                </a:lnTo>
                <a:lnTo>
                  <a:pt x="58274" y="51818"/>
                </a:lnTo>
                <a:lnTo>
                  <a:pt x="58553" y="52300"/>
                </a:lnTo>
                <a:lnTo>
                  <a:pt x="58819" y="52782"/>
                </a:lnTo>
                <a:lnTo>
                  <a:pt x="59061" y="53276"/>
                </a:lnTo>
                <a:lnTo>
                  <a:pt x="59302" y="53771"/>
                </a:lnTo>
                <a:lnTo>
                  <a:pt x="59517" y="54278"/>
                </a:lnTo>
                <a:lnTo>
                  <a:pt x="59720" y="54786"/>
                </a:lnTo>
                <a:lnTo>
                  <a:pt x="59898" y="55293"/>
                </a:lnTo>
                <a:lnTo>
                  <a:pt x="60075" y="55813"/>
                </a:lnTo>
                <a:lnTo>
                  <a:pt x="60215" y="56346"/>
                </a:lnTo>
                <a:lnTo>
                  <a:pt x="60354" y="56879"/>
                </a:lnTo>
                <a:lnTo>
                  <a:pt x="60469" y="57412"/>
                </a:lnTo>
                <a:lnTo>
                  <a:pt x="60557" y="57957"/>
                </a:lnTo>
                <a:lnTo>
                  <a:pt x="60646" y="58502"/>
                </a:lnTo>
                <a:lnTo>
                  <a:pt x="60697" y="59061"/>
                </a:lnTo>
                <a:lnTo>
                  <a:pt x="60735" y="59619"/>
                </a:lnTo>
                <a:lnTo>
                  <a:pt x="60748" y="60177"/>
                </a:lnTo>
                <a:lnTo>
                  <a:pt x="60748" y="60748"/>
                </a:lnTo>
                <a:lnTo>
                  <a:pt x="60722" y="61318"/>
                </a:lnTo>
                <a:lnTo>
                  <a:pt x="60684" y="61902"/>
                </a:lnTo>
                <a:lnTo>
                  <a:pt x="60608" y="62473"/>
                </a:lnTo>
                <a:lnTo>
                  <a:pt x="60519" y="63069"/>
                </a:lnTo>
                <a:lnTo>
                  <a:pt x="60405" y="63652"/>
                </a:lnTo>
                <a:lnTo>
                  <a:pt x="60266" y="64249"/>
                </a:lnTo>
                <a:lnTo>
                  <a:pt x="60113" y="64845"/>
                </a:lnTo>
                <a:lnTo>
                  <a:pt x="59923" y="65454"/>
                </a:lnTo>
                <a:lnTo>
                  <a:pt x="59720" y="66063"/>
                </a:lnTo>
                <a:lnTo>
                  <a:pt x="59568" y="66468"/>
                </a:lnTo>
                <a:lnTo>
                  <a:pt x="59403" y="66874"/>
                </a:lnTo>
                <a:lnTo>
                  <a:pt x="59225" y="67280"/>
                </a:lnTo>
                <a:lnTo>
                  <a:pt x="59035" y="67661"/>
                </a:lnTo>
                <a:lnTo>
                  <a:pt x="58845" y="68041"/>
                </a:lnTo>
                <a:lnTo>
                  <a:pt x="58642" y="68422"/>
                </a:lnTo>
                <a:lnTo>
                  <a:pt x="58426" y="68790"/>
                </a:lnTo>
                <a:lnTo>
                  <a:pt x="58211" y="69145"/>
                </a:lnTo>
                <a:lnTo>
                  <a:pt x="57982" y="69500"/>
                </a:lnTo>
                <a:lnTo>
                  <a:pt x="57754" y="69843"/>
                </a:lnTo>
                <a:lnTo>
                  <a:pt x="57500" y="70185"/>
                </a:lnTo>
                <a:lnTo>
                  <a:pt x="57259" y="70515"/>
                </a:lnTo>
                <a:lnTo>
                  <a:pt x="56993" y="70845"/>
                </a:lnTo>
                <a:lnTo>
                  <a:pt x="56727" y="71162"/>
                </a:lnTo>
                <a:lnTo>
                  <a:pt x="56460" y="71466"/>
                </a:lnTo>
                <a:lnTo>
                  <a:pt x="56168" y="71771"/>
                </a:lnTo>
                <a:lnTo>
                  <a:pt x="55889" y="72075"/>
                </a:lnTo>
                <a:lnTo>
                  <a:pt x="55598" y="72367"/>
                </a:lnTo>
                <a:lnTo>
                  <a:pt x="55293" y="72646"/>
                </a:lnTo>
                <a:lnTo>
                  <a:pt x="54989" y="72925"/>
                </a:lnTo>
                <a:lnTo>
                  <a:pt x="54672" y="73204"/>
                </a:lnTo>
                <a:lnTo>
                  <a:pt x="54354" y="73470"/>
                </a:lnTo>
                <a:lnTo>
                  <a:pt x="54025" y="73724"/>
                </a:lnTo>
                <a:lnTo>
                  <a:pt x="53695" y="73978"/>
                </a:lnTo>
                <a:lnTo>
                  <a:pt x="53365" y="74232"/>
                </a:lnTo>
                <a:lnTo>
                  <a:pt x="53023" y="74473"/>
                </a:lnTo>
                <a:lnTo>
                  <a:pt x="52325" y="74942"/>
                </a:lnTo>
                <a:lnTo>
                  <a:pt x="51615" y="75386"/>
                </a:lnTo>
                <a:lnTo>
                  <a:pt x="50879" y="75817"/>
                </a:lnTo>
                <a:lnTo>
                  <a:pt x="50143" y="76223"/>
                </a:lnTo>
                <a:lnTo>
                  <a:pt x="49382" y="76604"/>
                </a:lnTo>
                <a:lnTo>
                  <a:pt x="48608" y="76971"/>
                </a:lnTo>
                <a:lnTo>
                  <a:pt x="47822" y="77327"/>
                </a:lnTo>
                <a:lnTo>
                  <a:pt x="47035" y="77656"/>
                </a:lnTo>
                <a:lnTo>
                  <a:pt x="46236" y="77974"/>
                </a:lnTo>
                <a:lnTo>
                  <a:pt x="45424" y="78265"/>
                </a:lnTo>
                <a:lnTo>
                  <a:pt x="44625" y="78544"/>
                </a:lnTo>
                <a:lnTo>
                  <a:pt x="43801" y="78823"/>
                </a:lnTo>
                <a:lnTo>
                  <a:pt x="42989" y="79077"/>
                </a:lnTo>
                <a:lnTo>
                  <a:pt x="42177" y="79318"/>
                </a:lnTo>
                <a:lnTo>
                  <a:pt x="41365" y="79546"/>
                </a:lnTo>
                <a:lnTo>
                  <a:pt x="40553" y="79762"/>
                </a:lnTo>
                <a:lnTo>
                  <a:pt x="39742" y="79965"/>
                </a:lnTo>
                <a:lnTo>
                  <a:pt x="38942" y="80155"/>
                </a:lnTo>
                <a:lnTo>
                  <a:pt x="38143" y="80346"/>
                </a:lnTo>
                <a:lnTo>
                  <a:pt x="36761" y="80650"/>
                </a:lnTo>
                <a:lnTo>
                  <a:pt x="35365" y="80954"/>
                </a:lnTo>
                <a:lnTo>
                  <a:pt x="32562" y="81563"/>
                </a:lnTo>
                <a:lnTo>
                  <a:pt x="31154" y="81880"/>
                </a:lnTo>
                <a:lnTo>
                  <a:pt x="29746" y="82210"/>
                </a:lnTo>
                <a:lnTo>
                  <a:pt x="28338" y="82565"/>
                </a:lnTo>
                <a:lnTo>
                  <a:pt x="27640" y="82756"/>
                </a:lnTo>
                <a:lnTo>
                  <a:pt x="26955" y="82959"/>
                </a:lnTo>
                <a:lnTo>
                  <a:pt x="26258" y="83162"/>
                </a:lnTo>
                <a:lnTo>
                  <a:pt x="25573" y="83365"/>
                </a:lnTo>
                <a:lnTo>
                  <a:pt x="24888" y="83593"/>
                </a:lnTo>
                <a:lnTo>
                  <a:pt x="24203" y="83821"/>
                </a:lnTo>
                <a:lnTo>
                  <a:pt x="23530" y="84062"/>
                </a:lnTo>
                <a:lnTo>
                  <a:pt x="22858" y="84316"/>
                </a:lnTo>
                <a:lnTo>
                  <a:pt x="22199" y="84582"/>
                </a:lnTo>
                <a:lnTo>
                  <a:pt x="21539" y="84861"/>
                </a:lnTo>
                <a:lnTo>
                  <a:pt x="20892" y="85153"/>
                </a:lnTo>
                <a:lnTo>
                  <a:pt x="20245" y="85470"/>
                </a:lnTo>
                <a:lnTo>
                  <a:pt x="19598" y="85787"/>
                </a:lnTo>
                <a:lnTo>
                  <a:pt x="18977" y="86130"/>
                </a:lnTo>
                <a:lnTo>
                  <a:pt x="18355" y="86485"/>
                </a:lnTo>
                <a:lnTo>
                  <a:pt x="17746" y="86853"/>
                </a:lnTo>
                <a:lnTo>
                  <a:pt x="17137" y="87246"/>
                </a:lnTo>
                <a:lnTo>
                  <a:pt x="16541" y="87652"/>
                </a:lnTo>
                <a:lnTo>
                  <a:pt x="15742" y="88235"/>
                </a:lnTo>
                <a:lnTo>
                  <a:pt x="14968" y="88832"/>
                </a:lnTo>
                <a:lnTo>
                  <a:pt x="14232" y="89441"/>
                </a:lnTo>
                <a:lnTo>
                  <a:pt x="13522" y="90075"/>
                </a:lnTo>
                <a:lnTo>
                  <a:pt x="12824" y="90709"/>
                </a:lnTo>
                <a:lnTo>
                  <a:pt x="12165" y="91369"/>
                </a:lnTo>
                <a:lnTo>
                  <a:pt x="11543" y="92041"/>
                </a:lnTo>
                <a:lnTo>
                  <a:pt x="10934" y="92713"/>
                </a:lnTo>
                <a:lnTo>
                  <a:pt x="10351" y="93411"/>
                </a:lnTo>
                <a:lnTo>
                  <a:pt x="9806" y="94109"/>
                </a:lnTo>
                <a:lnTo>
                  <a:pt x="9285" y="94832"/>
                </a:lnTo>
                <a:lnTo>
                  <a:pt x="8791" y="95555"/>
                </a:lnTo>
                <a:lnTo>
                  <a:pt x="8321" y="96290"/>
                </a:lnTo>
                <a:lnTo>
                  <a:pt x="7877" y="97026"/>
                </a:lnTo>
                <a:lnTo>
                  <a:pt x="7472" y="97787"/>
                </a:lnTo>
                <a:lnTo>
                  <a:pt x="7078" y="98548"/>
                </a:lnTo>
                <a:lnTo>
                  <a:pt x="6723" y="99309"/>
                </a:lnTo>
                <a:lnTo>
                  <a:pt x="6381" y="100083"/>
                </a:lnTo>
                <a:lnTo>
                  <a:pt x="6076" y="100869"/>
                </a:lnTo>
                <a:lnTo>
                  <a:pt x="5797" y="101656"/>
                </a:lnTo>
                <a:lnTo>
                  <a:pt x="5543" y="102442"/>
                </a:lnTo>
                <a:lnTo>
                  <a:pt x="5328" y="103242"/>
                </a:lnTo>
                <a:lnTo>
                  <a:pt x="5125" y="104041"/>
                </a:lnTo>
                <a:lnTo>
                  <a:pt x="4947" y="104840"/>
                </a:lnTo>
                <a:lnTo>
                  <a:pt x="4808" y="105652"/>
                </a:lnTo>
                <a:lnTo>
                  <a:pt x="4681" y="106463"/>
                </a:lnTo>
                <a:lnTo>
                  <a:pt x="4592" y="107275"/>
                </a:lnTo>
                <a:lnTo>
                  <a:pt x="4529" y="108087"/>
                </a:lnTo>
                <a:lnTo>
                  <a:pt x="4491" y="108899"/>
                </a:lnTo>
                <a:lnTo>
                  <a:pt x="4478" y="109711"/>
                </a:lnTo>
                <a:lnTo>
                  <a:pt x="4491" y="110535"/>
                </a:lnTo>
                <a:lnTo>
                  <a:pt x="4529" y="111347"/>
                </a:lnTo>
                <a:lnTo>
                  <a:pt x="4592" y="112159"/>
                </a:lnTo>
                <a:lnTo>
                  <a:pt x="4681" y="112971"/>
                </a:lnTo>
                <a:lnTo>
                  <a:pt x="4808" y="113783"/>
                </a:lnTo>
                <a:lnTo>
                  <a:pt x="4947" y="114582"/>
                </a:lnTo>
                <a:lnTo>
                  <a:pt x="5112" y="115381"/>
                </a:lnTo>
                <a:lnTo>
                  <a:pt x="5315" y="116180"/>
                </a:lnTo>
                <a:lnTo>
                  <a:pt x="5531" y="116979"/>
                </a:lnTo>
                <a:lnTo>
                  <a:pt x="5784" y="117766"/>
                </a:lnTo>
                <a:lnTo>
                  <a:pt x="6051" y="118552"/>
                </a:lnTo>
                <a:lnTo>
                  <a:pt x="6355" y="119326"/>
                </a:lnTo>
                <a:lnTo>
                  <a:pt x="6685" y="120100"/>
                </a:lnTo>
                <a:lnTo>
                  <a:pt x="7028" y="120861"/>
                </a:lnTo>
                <a:lnTo>
                  <a:pt x="7408" y="121622"/>
                </a:lnTo>
                <a:lnTo>
                  <a:pt x="7814" y="122370"/>
                </a:lnTo>
                <a:lnTo>
                  <a:pt x="8245" y="123106"/>
                </a:lnTo>
                <a:lnTo>
                  <a:pt x="8689" y="123829"/>
                </a:lnTo>
                <a:lnTo>
                  <a:pt x="9171" y="124552"/>
                </a:lnTo>
                <a:lnTo>
                  <a:pt x="9679" y="125262"/>
                </a:lnTo>
                <a:lnTo>
                  <a:pt x="10211" y="125960"/>
                </a:lnTo>
                <a:lnTo>
                  <a:pt x="10757" y="126645"/>
                </a:lnTo>
                <a:lnTo>
                  <a:pt x="11340" y="127317"/>
                </a:lnTo>
                <a:lnTo>
                  <a:pt x="11949" y="127977"/>
                </a:lnTo>
                <a:lnTo>
                  <a:pt x="12571" y="128624"/>
                </a:lnTo>
                <a:lnTo>
                  <a:pt x="13230" y="129258"/>
                </a:lnTo>
                <a:lnTo>
                  <a:pt x="13915" y="129880"/>
                </a:lnTo>
                <a:lnTo>
                  <a:pt x="14626" y="130488"/>
                </a:lnTo>
                <a:lnTo>
                  <a:pt x="15349" y="131085"/>
                </a:lnTo>
                <a:lnTo>
                  <a:pt x="16110" y="131655"/>
                </a:lnTo>
                <a:lnTo>
                  <a:pt x="16884" y="132214"/>
                </a:lnTo>
                <a:lnTo>
                  <a:pt x="17695" y="132746"/>
                </a:lnTo>
                <a:lnTo>
                  <a:pt x="18520" y="133279"/>
                </a:lnTo>
                <a:lnTo>
                  <a:pt x="19383" y="133774"/>
                </a:lnTo>
                <a:lnTo>
                  <a:pt x="20930" y="134611"/>
                </a:lnTo>
                <a:lnTo>
                  <a:pt x="22490" y="135423"/>
                </a:lnTo>
                <a:lnTo>
                  <a:pt x="24063" y="136209"/>
                </a:lnTo>
                <a:lnTo>
                  <a:pt x="25649" y="136970"/>
                </a:lnTo>
                <a:lnTo>
                  <a:pt x="135055" y="136970"/>
                </a:lnTo>
                <a:lnTo>
                  <a:pt x="1350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hasCustomPrompt="1"/>
          </p:nvPr>
        </p:nvSpPr>
        <p:spPr>
          <a:xfrm>
            <a:off x="723900" y="1165125"/>
            <a:ext cx="1714500" cy="539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6000"/>
              <a:buNone/>
              <a:defRPr sz="4000">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 name="Google Shape;18;p3"/>
          <p:cNvSpPr txBox="1">
            <a:spLocks noGrp="1"/>
          </p:cNvSpPr>
          <p:nvPr>
            <p:ph type="title" idx="2"/>
          </p:nvPr>
        </p:nvSpPr>
        <p:spPr>
          <a:xfrm>
            <a:off x="723900" y="1704225"/>
            <a:ext cx="4457700" cy="539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000"/>
              <a:buNone/>
              <a:defRPr sz="4000"/>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19" name="Google Shape;19;p3"/>
          <p:cNvSpPr txBox="1">
            <a:spLocks noGrp="1"/>
          </p:cNvSpPr>
          <p:nvPr>
            <p:ph type="subTitle" idx="1"/>
          </p:nvPr>
        </p:nvSpPr>
        <p:spPr>
          <a:xfrm>
            <a:off x="723900" y="2243325"/>
            <a:ext cx="3848100" cy="3318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6"/>
          <p:cNvSpPr/>
          <p:nvPr/>
        </p:nvSpPr>
        <p:spPr>
          <a:xfrm rot="10800000" flipH="1">
            <a:off x="5527334" y="7353"/>
            <a:ext cx="3616583" cy="1431000"/>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flipH="1">
            <a:off x="-67" y="4035976"/>
            <a:ext cx="2818856" cy="1115353"/>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8">
    <p:spTree>
      <p:nvGrpSpPr>
        <p:cNvPr id="1" name="Shape 61"/>
        <p:cNvGrpSpPr/>
        <p:nvPr/>
      </p:nvGrpSpPr>
      <p:grpSpPr>
        <a:xfrm>
          <a:off x="0" y="0"/>
          <a:ext cx="0" cy="0"/>
          <a:chOff x="0" y="0"/>
          <a:chExt cx="0" cy="0"/>
        </a:xfrm>
      </p:grpSpPr>
      <p:sp>
        <p:nvSpPr>
          <p:cNvPr id="62" name="Google Shape;62;p13"/>
          <p:cNvSpPr txBox="1">
            <a:spLocks noGrp="1"/>
          </p:cNvSpPr>
          <p:nvPr>
            <p:ph type="title" hasCustomPrompt="1"/>
          </p:nvPr>
        </p:nvSpPr>
        <p:spPr>
          <a:xfrm>
            <a:off x="814575" y="1502959"/>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3" name="Google Shape;63;p13"/>
          <p:cNvSpPr txBox="1">
            <a:spLocks noGrp="1"/>
          </p:cNvSpPr>
          <p:nvPr>
            <p:ph type="subTitle" idx="1"/>
          </p:nvPr>
        </p:nvSpPr>
        <p:spPr>
          <a:xfrm>
            <a:off x="1985925" y="1437209"/>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64" name="Google Shape;64;p13"/>
          <p:cNvSpPr txBox="1">
            <a:spLocks noGrp="1"/>
          </p:cNvSpPr>
          <p:nvPr>
            <p:ph type="subTitle" idx="2"/>
          </p:nvPr>
        </p:nvSpPr>
        <p:spPr>
          <a:xfrm>
            <a:off x="1985925" y="1732484"/>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65" name="Google Shape;65;p13"/>
          <p:cNvSpPr txBox="1">
            <a:spLocks noGrp="1"/>
          </p:cNvSpPr>
          <p:nvPr>
            <p:ph type="title" idx="3" hasCustomPrompt="1"/>
          </p:nvPr>
        </p:nvSpPr>
        <p:spPr>
          <a:xfrm>
            <a:off x="814575" y="2865034"/>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6" name="Google Shape;66;p13"/>
          <p:cNvSpPr txBox="1">
            <a:spLocks noGrp="1"/>
          </p:cNvSpPr>
          <p:nvPr>
            <p:ph type="subTitle" idx="4"/>
          </p:nvPr>
        </p:nvSpPr>
        <p:spPr>
          <a:xfrm>
            <a:off x="1985925" y="2799284"/>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67" name="Google Shape;67;p13"/>
          <p:cNvSpPr txBox="1">
            <a:spLocks noGrp="1"/>
          </p:cNvSpPr>
          <p:nvPr>
            <p:ph type="subTitle" idx="5"/>
          </p:nvPr>
        </p:nvSpPr>
        <p:spPr>
          <a:xfrm>
            <a:off x="1985925" y="3094559"/>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68" name="Google Shape;68;p13"/>
          <p:cNvSpPr txBox="1">
            <a:spLocks noGrp="1"/>
          </p:cNvSpPr>
          <p:nvPr>
            <p:ph type="title" idx="6" hasCustomPrompt="1"/>
          </p:nvPr>
        </p:nvSpPr>
        <p:spPr>
          <a:xfrm>
            <a:off x="4633875" y="1502959"/>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9" name="Google Shape;69;p13"/>
          <p:cNvSpPr txBox="1">
            <a:spLocks noGrp="1"/>
          </p:cNvSpPr>
          <p:nvPr>
            <p:ph type="subTitle" idx="7"/>
          </p:nvPr>
        </p:nvSpPr>
        <p:spPr>
          <a:xfrm>
            <a:off x="5805225" y="1437209"/>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70" name="Google Shape;70;p13"/>
          <p:cNvSpPr txBox="1">
            <a:spLocks noGrp="1"/>
          </p:cNvSpPr>
          <p:nvPr>
            <p:ph type="subTitle" idx="8"/>
          </p:nvPr>
        </p:nvSpPr>
        <p:spPr>
          <a:xfrm>
            <a:off x="5805225" y="1732484"/>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71" name="Google Shape;71;p13"/>
          <p:cNvSpPr txBox="1">
            <a:spLocks noGrp="1"/>
          </p:cNvSpPr>
          <p:nvPr>
            <p:ph type="title" idx="9" hasCustomPrompt="1"/>
          </p:nvPr>
        </p:nvSpPr>
        <p:spPr>
          <a:xfrm>
            <a:off x="4633875" y="2865034"/>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72" name="Google Shape;72;p13"/>
          <p:cNvSpPr txBox="1">
            <a:spLocks noGrp="1"/>
          </p:cNvSpPr>
          <p:nvPr>
            <p:ph type="subTitle" idx="13"/>
          </p:nvPr>
        </p:nvSpPr>
        <p:spPr>
          <a:xfrm>
            <a:off x="5805225" y="2799284"/>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73" name="Google Shape;73;p13"/>
          <p:cNvSpPr txBox="1">
            <a:spLocks noGrp="1"/>
          </p:cNvSpPr>
          <p:nvPr>
            <p:ph type="subTitle" idx="14"/>
          </p:nvPr>
        </p:nvSpPr>
        <p:spPr>
          <a:xfrm>
            <a:off x="5805225" y="3094559"/>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74" name="Google Shape;74;p13"/>
          <p:cNvSpPr txBox="1">
            <a:spLocks noGrp="1"/>
          </p:cNvSpPr>
          <p:nvPr>
            <p:ph type="title" idx="15"/>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3"/>
          <p:cNvSpPr/>
          <p:nvPr/>
        </p:nvSpPr>
        <p:spPr>
          <a:xfrm>
            <a:off x="-38800" y="3951913"/>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7900" y="3972093"/>
            <a:ext cx="9454905"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 name="Google Shape;148;p22"/>
          <p:cNvSpPr/>
          <p:nvPr/>
        </p:nvSpPr>
        <p:spPr>
          <a:xfrm rot="10800000" flipH="1">
            <a:off x="2669401" y="-268596"/>
            <a:ext cx="7532706" cy="136447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3">
  <p:cSld name="CUSTOM_9_1_1">
    <p:spTree>
      <p:nvGrpSpPr>
        <p:cNvPr id="1" name="Shape 154"/>
        <p:cNvGrpSpPr/>
        <p:nvPr/>
      </p:nvGrpSpPr>
      <p:grpSpPr>
        <a:xfrm>
          <a:off x="0" y="0"/>
          <a:ext cx="0" cy="0"/>
          <a:chOff x="0" y="0"/>
          <a:chExt cx="0" cy="0"/>
        </a:xfrm>
      </p:grpSpPr>
      <p:sp>
        <p:nvSpPr>
          <p:cNvPr id="155" name="Google Shape;155;p24"/>
          <p:cNvSpPr/>
          <p:nvPr/>
        </p:nvSpPr>
        <p:spPr>
          <a:xfrm rot="10800000" flipH="1">
            <a:off x="5677175" y="7337"/>
            <a:ext cx="3466746" cy="1371738"/>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4"/>
          <p:cNvSpPr/>
          <p:nvPr/>
        </p:nvSpPr>
        <p:spPr>
          <a:xfrm flipH="1">
            <a:off x="-1162047" y="4608575"/>
            <a:ext cx="4534772" cy="1022982"/>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4"/>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4">
  <p:cSld name="CUSTOM_9_1_1_1">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 name="Google Shape;160;p25"/>
          <p:cNvSpPr/>
          <p:nvPr/>
        </p:nvSpPr>
        <p:spPr>
          <a:xfrm flipH="1">
            <a:off x="-82" y="4133625"/>
            <a:ext cx="2572108" cy="1017676"/>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2">
  <p:cSld name="CUSTOM_11_1">
    <p:spTree>
      <p:nvGrpSpPr>
        <p:cNvPr id="1" name="Shape 301"/>
        <p:cNvGrpSpPr/>
        <p:nvPr/>
      </p:nvGrpSpPr>
      <p:grpSpPr>
        <a:xfrm>
          <a:off x="0" y="0"/>
          <a:ext cx="0" cy="0"/>
          <a:chOff x="0" y="0"/>
          <a:chExt cx="0" cy="0"/>
        </a:xfrm>
      </p:grpSpPr>
      <p:sp>
        <p:nvSpPr>
          <p:cNvPr id="302" name="Google Shape;302;p41"/>
          <p:cNvSpPr txBox="1">
            <a:spLocks noGrp="1"/>
          </p:cNvSpPr>
          <p:nvPr>
            <p:ph type="ctrTitle"/>
          </p:nvPr>
        </p:nvSpPr>
        <p:spPr>
          <a:xfrm>
            <a:off x="4183300" y="839100"/>
            <a:ext cx="4423800" cy="17343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Clr>
                <a:schemeClr val="dk2"/>
              </a:buClr>
              <a:buSzPts val="9000"/>
              <a:buNone/>
              <a:defRPr sz="6000">
                <a:solidFill>
                  <a:schemeClr val="accent6"/>
                </a:solidFill>
              </a:defRPr>
            </a:lvl1pPr>
            <a:lvl2pPr lvl="1" algn="ctr" rtl="0">
              <a:spcBef>
                <a:spcPts val="0"/>
              </a:spcBef>
              <a:spcAft>
                <a:spcPts val="0"/>
              </a:spcAft>
              <a:buClr>
                <a:schemeClr val="dk2"/>
              </a:buClr>
              <a:buSzPts val="9000"/>
              <a:buNone/>
              <a:defRPr sz="9000">
                <a:solidFill>
                  <a:schemeClr val="dk2"/>
                </a:solidFill>
              </a:defRPr>
            </a:lvl2pPr>
            <a:lvl3pPr lvl="2" algn="ctr" rtl="0">
              <a:spcBef>
                <a:spcPts val="0"/>
              </a:spcBef>
              <a:spcAft>
                <a:spcPts val="0"/>
              </a:spcAft>
              <a:buClr>
                <a:schemeClr val="dk2"/>
              </a:buClr>
              <a:buSzPts val="9000"/>
              <a:buNone/>
              <a:defRPr sz="9000">
                <a:solidFill>
                  <a:schemeClr val="dk2"/>
                </a:solidFill>
              </a:defRPr>
            </a:lvl3pPr>
            <a:lvl4pPr lvl="3" algn="ctr" rtl="0">
              <a:spcBef>
                <a:spcPts val="0"/>
              </a:spcBef>
              <a:spcAft>
                <a:spcPts val="0"/>
              </a:spcAft>
              <a:buClr>
                <a:schemeClr val="dk2"/>
              </a:buClr>
              <a:buSzPts val="9000"/>
              <a:buNone/>
              <a:defRPr sz="9000">
                <a:solidFill>
                  <a:schemeClr val="dk2"/>
                </a:solidFill>
              </a:defRPr>
            </a:lvl4pPr>
            <a:lvl5pPr lvl="4" algn="ctr" rtl="0">
              <a:spcBef>
                <a:spcPts val="0"/>
              </a:spcBef>
              <a:spcAft>
                <a:spcPts val="0"/>
              </a:spcAft>
              <a:buClr>
                <a:schemeClr val="dk2"/>
              </a:buClr>
              <a:buSzPts val="9000"/>
              <a:buNone/>
              <a:defRPr sz="9000">
                <a:solidFill>
                  <a:schemeClr val="dk2"/>
                </a:solidFill>
              </a:defRPr>
            </a:lvl5pPr>
            <a:lvl6pPr lvl="5" algn="ctr" rtl="0">
              <a:spcBef>
                <a:spcPts val="0"/>
              </a:spcBef>
              <a:spcAft>
                <a:spcPts val="0"/>
              </a:spcAft>
              <a:buClr>
                <a:schemeClr val="dk2"/>
              </a:buClr>
              <a:buSzPts val="9000"/>
              <a:buNone/>
              <a:defRPr sz="9000">
                <a:solidFill>
                  <a:schemeClr val="dk2"/>
                </a:solidFill>
              </a:defRPr>
            </a:lvl6pPr>
            <a:lvl7pPr lvl="6" algn="ctr" rtl="0">
              <a:spcBef>
                <a:spcPts val="0"/>
              </a:spcBef>
              <a:spcAft>
                <a:spcPts val="0"/>
              </a:spcAft>
              <a:buClr>
                <a:schemeClr val="dk2"/>
              </a:buClr>
              <a:buSzPts val="9000"/>
              <a:buNone/>
              <a:defRPr sz="9000">
                <a:solidFill>
                  <a:schemeClr val="dk2"/>
                </a:solidFill>
              </a:defRPr>
            </a:lvl7pPr>
            <a:lvl8pPr lvl="7" algn="ctr" rtl="0">
              <a:spcBef>
                <a:spcPts val="0"/>
              </a:spcBef>
              <a:spcAft>
                <a:spcPts val="0"/>
              </a:spcAft>
              <a:buClr>
                <a:schemeClr val="dk2"/>
              </a:buClr>
              <a:buSzPts val="9000"/>
              <a:buNone/>
              <a:defRPr sz="9000">
                <a:solidFill>
                  <a:schemeClr val="dk2"/>
                </a:solidFill>
              </a:defRPr>
            </a:lvl8pPr>
            <a:lvl9pPr lvl="8" algn="ctr" rtl="0">
              <a:spcBef>
                <a:spcPts val="0"/>
              </a:spcBef>
              <a:spcAft>
                <a:spcPts val="0"/>
              </a:spcAft>
              <a:buClr>
                <a:schemeClr val="dk2"/>
              </a:buClr>
              <a:buSzPts val="9000"/>
              <a:buNone/>
              <a:defRPr sz="9000">
                <a:solidFill>
                  <a:schemeClr val="dk2"/>
                </a:solidFill>
              </a:defRPr>
            </a:lvl9pPr>
          </a:lstStyle>
          <a:p>
            <a:endParaRPr/>
          </a:p>
        </p:txBody>
      </p:sp>
      <p:sp>
        <p:nvSpPr>
          <p:cNvPr id="303" name="Google Shape;303;p41"/>
          <p:cNvSpPr/>
          <p:nvPr/>
        </p:nvSpPr>
        <p:spPr>
          <a:xfrm flipH="1">
            <a:off x="259" y="3090650"/>
            <a:ext cx="9143867" cy="2062678"/>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1"/>
          <p:cNvSpPr/>
          <p:nvPr/>
        </p:nvSpPr>
        <p:spPr>
          <a:xfrm flipH="1">
            <a:off x="317" y="3114950"/>
            <a:ext cx="9143750" cy="2062649"/>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900" y="542925"/>
            <a:ext cx="7696200" cy="563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Encode Sans"/>
              <a:buNone/>
              <a:defRPr sz="2800" b="1">
                <a:solidFill>
                  <a:schemeClr val="dk1"/>
                </a:solidFill>
                <a:latin typeface="Encode Sans"/>
                <a:ea typeface="Encode Sans"/>
                <a:cs typeface="Encode Sans"/>
                <a:sym typeface="Encode Sans"/>
              </a:defRPr>
            </a:lvl1pPr>
            <a:lvl2pPr lvl="1">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2pPr>
            <a:lvl3pPr lvl="2">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3pPr>
            <a:lvl4pPr lvl="3">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4pPr>
            <a:lvl5pPr lvl="4">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5pPr>
            <a:lvl6pPr lvl="5">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6pPr>
            <a:lvl7pPr lvl="6">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7pPr>
            <a:lvl8pPr lvl="7">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8pPr>
            <a:lvl9pPr lvl="8">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9pPr>
          </a:lstStyle>
          <a:p>
            <a:endParaRPr/>
          </a:p>
        </p:txBody>
      </p:sp>
      <p:sp>
        <p:nvSpPr>
          <p:cNvPr id="7" name="Google Shape;7;p1"/>
          <p:cNvSpPr txBox="1">
            <a:spLocks noGrp="1"/>
          </p:cNvSpPr>
          <p:nvPr>
            <p:ph type="body" idx="1"/>
          </p:nvPr>
        </p:nvSpPr>
        <p:spPr>
          <a:xfrm>
            <a:off x="723900" y="1239000"/>
            <a:ext cx="7696200" cy="33615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Encode Sans"/>
              <a:buChar char="●"/>
              <a:defRPr sz="1800">
                <a:solidFill>
                  <a:schemeClr val="dk1"/>
                </a:solidFill>
                <a:latin typeface="Encode Sans"/>
                <a:ea typeface="Encode Sans"/>
                <a:cs typeface="Encode Sans"/>
                <a:sym typeface="Encode Sans"/>
              </a:defRPr>
            </a:lvl1pPr>
            <a:lvl2pPr marL="914400" lvl="1"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2pPr>
            <a:lvl3pPr marL="1371600" lvl="2"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3pPr>
            <a:lvl4pPr marL="1828800" lvl="3"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4pPr>
            <a:lvl5pPr marL="2286000" lvl="4"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5pPr>
            <a:lvl6pPr marL="2743200" lvl="5"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6pPr>
            <a:lvl7pPr marL="3200400" lvl="6"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7pPr>
            <a:lvl8pPr marL="3657600" lvl="7"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8pPr>
            <a:lvl9pPr marL="4114800" lvl="8" indent="-317500">
              <a:lnSpc>
                <a:spcPct val="100000"/>
              </a:lnSpc>
              <a:spcBef>
                <a:spcPts val="1600"/>
              </a:spcBef>
              <a:spcAft>
                <a:spcPts val="1600"/>
              </a:spcAft>
              <a:buClr>
                <a:schemeClr val="dk1"/>
              </a:buClr>
              <a:buSzPts val="1400"/>
              <a:buFont typeface="Encode Sans"/>
              <a:buChar char="■"/>
              <a:defRPr>
                <a:solidFill>
                  <a:schemeClr val="dk1"/>
                </a:solidFill>
                <a:latin typeface="Encode Sans"/>
                <a:ea typeface="Encode Sans"/>
                <a:cs typeface="Encode Sans"/>
                <a:sym typeface="Encode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59" r:id="rId5"/>
    <p:sldLayoutId id="2147483668" r:id="rId6"/>
    <p:sldLayoutId id="2147483670" r:id="rId7"/>
    <p:sldLayoutId id="2147483671" r:id="rId8"/>
    <p:sldLayoutId id="2147483687" r:id="rId9"/>
    <p:sldLayoutId id="2147483693" r:id="rId10"/>
    <p:sldLayoutId id="2147483694" r:id="rId11"/>
    <p:sldLayoutId id="214748369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themeOverride" Target="../theme/themeOverride4.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10" Type="http://schemas.microsoft.com/office/2007/relationships/hdphoto" Target="../media/hdphoto2.wdp"/><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2"/>
          <p:cNvSpPr txBox="1">
            <a:spLocks noGrp="1"/>
          </p:cNvSpPr>
          <p:nvPr>
            <p:ph type="ctrTitle"/>
          </p:nvPr>
        </p:nvSpPr>
        <p:spPr>
          <a:xfrm>
            <a:off x="250179" y="223428"/>
            <a:ext cx="5751960" cy="16453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accent5">
                    <a:lumMod val="50000"/>
                  </a:schemeClr>
                </a:solidFill>
              </a:rPr>
              <a:t>World</a:t>
            </a:r>
            <a:br>
              <a:rPr lang="en" sz="3600" dirty="0">
                <a:solidFill>
                  <a:schemeClr val="accent5">
                    <a:lumMod val="50000"/>
                  </a:schemeClr>
                </a:solidFill>
              </a:rPr>
            </a:br>
            <a:r>
              <a:rPr lang="en" sz="3600" dirty="0">
                <a:solidFill>
                  <a:schemeClr val="accent5">
                    <a:lumMod val="50000"/>
                  </a:schemeClr>
                </a:solidFill>
              </a:rPr>
              <a:t>Energy </a:t>
            </a:r>
            <a:r>
              <a:rPr lang="en" sz="4400" dirty="0">
                <a:solidFill>
                  <a:schemeClr val="accent5">
                    <a:lumMod val="50000"/>
                  </a:schemeClr>
                </a:solidFill>
              </a:rPr>
              <a:t>Consumption</a:t>
            </a:r>
            <a:endParaRPr sz="3600" dirty="0">
              <a:solidFill>
                <a:schemeClr val="accent5">
                  <a:lumMod val="50000"/>
                </a:schemeClr>
              </a:solidFill>
            </a:endParaRPr>
          </a:p>
        </p:txBody>
      </p:sp>
      <p:sp>
        <p:nvSpPr>
          <p:cNvPr id="350" name="Google Shape;350;p52"/>
          <p:cNvSpPr/>
          <p:nvPr/>
        </p:nvSpPr>
        <p:spPr>
          <a:xfrm>
            <a:off x="7012169" y="742602"/>
            <a:ext cx="724817" cy="467206"/>
          </a:xfrm>
          <a:custGeom>
            <a:avLst/>
            <a:gdLst/>
            <a:ahLst/>
            <a:cxnLst/>
            <a:rect l="l" t="t" r="r" b="b"/>
            <a:pathLst>
              <a:path w="42449" h="27362" extrusionOk="0">
                <a:moveTo>
                  <a:pt x="17128" y="0"/>
                </a:moveTo>
                <a:lnTo>
                  <a:pt x="16549" y="55"/>
                </a:lnTo>
                <a:lnTo>
                  <a:pt x="16025" y="111"/>
                </a:lnTo>
                <a:lnTo>
                  <a:pt x="15474" y="221"/>
                </a:lnTo>
                <a:lnTo>
                  <a:pt x="14950" y="331"/>
                </a:lnTo>
                <a:lnTo>
                  <a:pt x="14425" y="497"/>
                </a:lnTo>
                <a:lnTo>
                  <a:pt x="13901" y="662"/>
                </a:lnTo>
                <a:lnTo>
                  <a:pt x="13405" y="855"/>
                </a:lnTo>
                <a:lnTo>
                  <a:pt x="12936" y="1076"/>
                </a:lnTo>
                <a:lnTo>
                  <a:pt x="12467" y="1297"/>
                </a:lnTo>
                <a:lnTo>
                  <a:pt x="11998" y="1572"/>
                </a:lnTo>
                <a:lnTo>
                  <a:pt x="11557" y="1848"/>
                </a:lnTo>
                <a:lnTo>
                  <a:pt x="11116" y="2152"/>
                </a:lnTo>
                <a:lnTo>
                  <a:pt x="10702" y="2483"/>
                </a:lnTo>
                <a:lnTo>
                  <a:pt x="10316" y="2814"/>
                </a:lnTo>
                <a:lnTo>
                  <a:pt x="9930" y="3200"/>
                </a:lnTo>
                <a:lnTo>
                  <a:pt x="9571" y="3558"/>
                </a:lnTo>
                <a:lnTo>
                  <a:pt x="9212" y="3972"/>
                </a:lnTo>
                <a:lnTo>
                  <a:pt x="8881" y="4386"/>
                </a:lnTo>
                <a:lnTo>
                  <a:pt x="8578" y="4800"/>
                </a:lnTo>
                <a:lnTo>
                  <a:pt x="8302" y="5241"/>
                </a:lnTo>
                <a:lnTo>
                  <a:pt x="8026" y="5710"/>
                </a:lnTo>
                <a:lnTo>
                  <a:pt x="7778" y="6179"/>
                </a:lnTo>
                <a:lnTo>
                  <a:pt x="7558" y="6648"/>
                </a:lnTo>
                <a:lnTo>
                  <a:pt x="7364" y="7144"/>
                </a:lnTo>
                <a:lnTo>
                  <a:pt x="7171" y="7668"/>
                </a:lnTo>
                <a:lnTo>
                  <a:pt x="7033" y="8165"/>
                </a:lnTo>
                <a:lnTo>
                  <a:pt x="6896" y="8716"/>
                </a:lnTo>
                <a:lnTo>
                  <a:pt x="6813" y="9240"/>
                </a:lnTo>
                <a:lnTo>
                  <a:pt x="6730" y="9792"/>
                </a:lnTo>
                <a:lnTo>
                  <a:pt x="6675" y="10344"/>
                </a:lnTo>
                <a:lnTo>
                  <a:pt x="6675" y="10923"/>
                </a:lnTo>
                <a:lnTo>
                  <a:pt x="5958" y="11061"/>
                </a:lnTo>
                <a:lnTo>
                  <a:pt x="5296" y="11254"/>
                </a:lnTo>
                <a:lnTo>
                  <a:pt x="4634" y="11502"/>
                </a:lnTo>
                <a:lnTo>
                  <a:pt x="4027" y="11805"/>
                </a:lnTo>
                <a:lnTo>
                  <a:pt x="3448" y="12164"/>
                </a:lnTo>
                <a:lnTo>
                  <a:pt x="2896" y="12578"/>
                </a:lnTo>
                <a:lnTo>
                  <a:pt x="2372" y="13019"/>
                </a:lnTo>
                <a:lnTo>
                  <a:pt x="1903" y="13515"/>
                </a:lnTo>
                <a:lnTo>
                  <a:pt x="1489" y="14067"/>
                </a:lnTo>
                <a:lnTo>
                  <a:pt x="1103" y="14619"/>
                </a:lnTo>
                <a:lnTo>
                  <a:pt x="772" y="15226"/>
                </a:lnTo>
                <a:lnTo>
                  <a:pt x="497" y="15860"/>
                </a:lnTo>
                <a:lnTo>
                  <a:pt x="276" y="16522"/>
                </a:lnTo>
                <a:lnTo>
                  <a:pt x="110" y="17211"/>
                </a:lnTo>
                <a:lnTo>
                  <a:pt x="28" y="17929"/>
                </a:lnTo>
                <a:lnTo>
                  <a:pt x="0" y="18287"/>
                </a:lnTo>
                <a:lnTo>
                  <a:pt x="0" y="18673"/>
                </a:lnTo>
                <a:lnTo>
                  <a:pt x="0" y="19059"/>
                </a:lnTo>
                <a:lnTo>
                  <a:pt x="28" y="19473"/>
                </a:lnTo>
                <a:lnTo>
                  <a:pt x="83" y="19859"/>
                </a:lnTo>
                <a:lnTo>
                  <a:pt x="138" y="20246"/>
                </a:lnTo>
                <a:lnTo>
                  <a:pt x="248" y="20632"/>
                </a:lnTo>
                <a:lnTo>
                  <a:pt x="331" y="20990"/>
                </a:lnTo>
                <a:lnTo>
                  <a:pt x="469" y="21349"/>
                </a:lnTo>
                <a:lnTo>
                  <a:pt x="607" y="21707"/>
                </a:lnTo>
                <a:lnTo>
                  <a:pt x="772" y="22066"/>
                </a:lnTo>
                <a:lnTo>
                  <a:pt x="938" y="22397"/>
                </a:lnTo>
                <a:lnTo>
                  <a:pt x="1131" y="22728"/>
                </a:lnTo>
                <a:lnTo>
                  <a:pt x="1324" y="23059"/>
                </a:lnTo>
                <a:lnTo>
                  <a:pt x="1545" y="23362"/>
                </a:lnTo>
                <a:lnTo>
                  <a:pt x="1793" y="23666"/>
                </a:lnTo>
                <a:lnTo>
                  <a:pt x="2041" y="23942"/>
                </a:lnTo>
                <a:lnTo>
                  <a:pt x="2289" y="24217"/>
                </a:lnTo>
                <a:lnTo>
                  <a:pt x="2565" y="24466"/>
                </a:lnTo>
                <a:lnTo>
                  <a:pt x="2841" y="24714"/>
                </a:lnTo>
                <a:lnTo>
                  <a:pt x="3144" y="24962"/>
                </a:lnTo>
                <a:lnTo>
                  <a:pt x="3448" y="25183"/>
                </a:lnTo>
                <a:lnTo>
                  <a:pt x="3779" y="25376"/>
                </a:lnTo>
                <a:lnTo>
                  <a:pt x="4110" y="25569"/>
                </a:lnTo>
                <a:lnTo>
                  <a:pt x="4441" y="25734"/>
                </a:lnTo>
                <a:lnTo>
                  <a:pt x="4772" y="25900"/>
                </a:lnTo>
                <a:lnTo>
                  <a:pt x="5130" y="26038"/>
                </a:lnTo>
                <a:lnTo>
                  <a:pt x="5516" y="26148"/>
                </a:lnTo>
                <a:lnTo>
                  <a:pt x="5875" y="26258"/>
                </a:lnTo>
                <a:lnTo>
                  <a:pt x="6261" y="26341"/>
                </a:lnTo>
                <a:lnTo>
                  <a:pt x="6647" y="26424"/>
                </a:lnTo>
                <a:lnTo>
                  <a:pt x="7033" y="26479"/>
                </a:lnTo>
                <a:lnTo>
                  <a:pt x="7447" y="26507"/>
                </a:lnTo>
                <a:lnTo>
                  <a:pt x="7833" y="26507"/>
                </a:lnTo>
                <a:lnTo>
                  <a:pt x="8440" y="26479"/>
                </a:lnTo>
                <a:lnTo>
                  <a:pt x="8992" y="26424"/>
                </a:lnTo>
                <a:lnTo>
                  <a:pt x="9571" y="26314"/>
                </a:lnTo>
                <a:lnTo>
                  <a:pt x="10123" y="26176"/>
                </a:lnTo>
                <a:lnTo>
                  <a:pt x="10647" y="26010"/>
                </a:lnTo>
                <a:lnTo>
                  <a:pt x="11143" y="25790"/>
                </a:lnTo>
                <a:lnTo>
                  <a:pt x="11640" y="25514"/>
                </a:lnTo>
                <a:lnTo>
                  <a:pt x="12109" y="25238"/>
                </a:lnTo>
                <a:lnTo>
                  <a:pt x="12826" y="25707"/>
                </a:lnTo>
                <a:lnTo>
                  <a:pt x="13570" y="26120"/>
                </a:lnTo>
                <a:lnTo>
                  <a:pt x="13929" y="26314"/>
                </a:lnTo>
                <a:lnTo>
                  <a:pt x="14343" y="26507"/>
                </a:lnTo>
                <a:lnTo>
                  <a:pt x="14729" y="26645"/>
                </a:lnTo>
                <a:lnTo>
                  <a:pt x="15143" y="26810"/>
                </a:lnTo>
                <a:lnTo>
                  <a:pt x="15556" y="26920"/>
                </a:lnTo>
                <a:lnTo>
                  <a:pt x="15970" y="27031"/>
                </a:lnTo>
                <a:lnTo>
                  <a:pt x="16384" y="27141"/>
                </a:lnTo>
                <a:lnTo>
                  <a:pt x="16825" y="27224"/>
                </a:lnTo>
                <a:lnTo>
                  <a:pt x="17266" y="27279"/>
                </a:lnTo>
                <a:lnTo>
                  <a:pt x="17708" y="27334"/>
                </a:lnTo>
                <a:lnTo>
                  <a:pt x="18149" y="27362"/>
                </a:lnTo>
                <a:lnTo>
                  <a:pt x="19197" y="27362"/>
                </a:lnTo>
                <a:lnTo>
                  <a:pt x="19749" y="27307"/>
                </a:lnTo>
                <a:lnTo>
                  <a:pt x="20328" y="27224"/>
                </a:lnTo>
                <a:lnTo>
                  <a:pt x="20880" y="27141"/>
                </a:lnTo>
                <a:lnTo>
                  <a:pt x="21431" y="27003"/>
                </a:lnTo>
                <a:lnTo>
                  <a:pt x="21955" y="26838"/>
                </a:lnTo>
                <a:lnTo>
                  <a:pt x="22479" y="26672"/>
                </a:lnTo>
                <a:lnTo>
                  <a:pt x="23003" y="26451"/>
                </a:lnTo>
                <a:lnTo>
                  <a:pt x="23500" y="26231"/>
                </a:lnTo>
                <a:lnTo>
                  <a:pt x="23969" y="25955"/>
                </a:lnTo>
                <a:lnTo>
                  <a:pt x="24438" y="25679"/>
                </a:lnTo>
                <a:lnTo>
                  <a:pt x="24879" y="25376"/>
                </a:lnTo>
                <a:lnTo>
                  <a:pt x="25320" y="25072"/>
                </a:lnTo>
                <a:lnTo>
                  <a:pt x="25762" y="24714"/>
                </a:lnTo>
                <a:lnTo>
                  <a:pt x="26148" y="24355"/>
                </a:lnTo>
                <a:lnTo>
                  <a:pt x="26534" y="23969"/>
                </a:lnTo>
                <a:lnTo>
                  <a:pt x="27058" y="24107"/>
                </a:lnTo>
                <a:lnTo>
                  <a:pt x="27610" y="24217"/>
                </a:lnTo>
                <a:lnTo>
                  <a:pt x="28134" y="24272"/>
                </a:lnTo>
                <a:lnTo>
                  <a:pt x="29265" y="24272"/>
                </a:lnTo>
                <a:lnTo>
                  <a:pt x="29816" y="24217"/>
                </a:lnTo>
                <a:lnTo>
                  <a:pt x="30340" y="24107"/>
                </a:lnTo>
                <a:lnTo>
                  <a:pt x="30864" y="23969"/>
                </a:lnTo>
                <a:lnTo>
                  <a:pt x="31388" y="23831"/>
                </a:lnTo>
                <a:lnTo>
                  <a:pt x="31857" y="23611"/>
                </a:lnTo>
                <a:lnTo>
                  <a:pt x="32354" y="23390"/>
                </a:lnTo>
                <a:lnTo>
                  <a:pt x="32795" y="23142"/>
                </a:lnTo>
                <a:lnTo>
                  <a:pt x="33209" y="23445"/>
                </a:lnTo>
                <a:lnTo>
                  <a:pt x="33623" y="23721"/>
                </a:lnTo>
                <a:lnTo>
                  <a:pt x="34064" y="23969"/>
                </a:lnTo>
                <a:lnTo>
                  <a:pt x="34533" y="24162"/>
                </a:lnTo>
                <a:lnTo>
                  <a:pt x="35029" y="24328"/>
                </a:lnTo>
                <a:lnTo>
                  <a:pt x="35526" y="24438"/>
                </a:lnTo>
                <a:lnTo>
                  <a:pt x="36050" y="24493"/>
                </a:lnTo>
                <a:lnTo>
                  <a:pt x="36601" y="24521"/>
                </a:lnTo>
                <a:lnTo>
                  <a:pt x="37181" y="24493"/>
                </a:lnTo>
                <a:lnTo>
                  <a:pt x="37760" y="24410"/>
                </a:lnTo>
                <a:lnTo>
                  <a:pt x="38339" y="24272"/>
                </a:lnTo>
                <a:lnTo>
                  <a:pt x="38863" y="24079"/>
                </a:lnTo>
                <a:lnTo>
                  <a:pt x="39387" y="23831"/>
                </a:lnTo>
                <a:lnTo>
                  <a:pt x="39856" y="23528"/>
                </a:lnTo>
                <a:lnTo>
                  <a:pt x="40325" y="23197"/>
                </a:lnTo>
                <a:lnTo>
                  <a:pt x="40739" y="22811"/>
                </a:lnTo>
                <a:lnTo>
                  <a:pt x="41125" y="22397"/>
                </a:lnTo>
                <a:lnTo>
                  <a:pt x="41456" y="21928"/>
                </a:lnTo>
                <a:lnTo>
                  <a:pt x="41732" y="21459"/>
                </a:lnTo>
                <a:lnTo>
                  <a:pt x="41980" y="20935"/>
                </a:lnTo>
                <a:lnTo>
                  <a:pt x="42201" y="20411"/>
                </a:lnTo>
                <a:lnTo>
                  <a:pt x="42338" y="19832"/>
                </a:lnTo>
                <a:lnTo>
                  <a:pt x="42421" y="19253"/>
                </a:lnTo>
                <a:lnTo>
                  <a:pt x="42449" y="18673"/>
                </a:lnTo>
                <a:lnTo>
                  <a:pt x="42421" y="18067"/>
                </a:lnTo>
                <a:lnTo>
                  <a:pt x="42338" y="17487"/>
                </a:lnTo>
                <a:lnTo>
                  <a:pt x="42201" y="16908"/>
                </a:lnTo>
                <a:lnTo>
                  <a:pt x="41980" y="16384"/>
                </a:lnTo>
                <a:lnTo>
                  <a:pt x="41732" y="15860"/>
                </a:lnTo>
                <a:lnTo>
                  <a:pt x="41456" y="15391"/>
                </a:lnTo>
                <a:lnTo>
                  <a:pt x="41125" y="14922"/>
                </a:lnTo>
                <a:lnTo>
                  <a:pt x="40739" y="14508"/>
                </a:lnTo>
                <a:lnTo>
                  <a:pt x="40325" y="14150"/>
                </a:lnTo>
                <a:lnTo>
                  <a:pt x="39856" y="13791"/>
                </a:lnTo>
                <a:lnTo>
                  <a:pt x="39387" y="13515"/>
                </a:lnTo>
                <a:lnTo>
                  <a:pt x="38863" y="13267"/>
                </a:lnTo>
                <a:lnTo>
                  <a:pt x="38339" y="13074"/>
                </a:lnTo>
                <a:lnTo>
                  <a:pt x="37760" y="12909"/>
                </a:lnTo>
                <a:lnTo>
                  <a:pt x="37181" y="12826"/>
                </a:lnTo>
                <a:lnTo>
                  <a:pt x="36601" y="12798"/>
                </a:lnTo>
                <a:lnTo>
                  <a:pt x="36215" y="12826"/>
                </a:lnTo>
                <a:lnTo>
                  <a:pt x="35829" y="12854"/>
                </a:lnTo>
                <a:lnTo>
                  <a:pt x="35581" y="12357"/>
                </a:lnTo>
                <a:lnTo>
                  <a:pt x="35277" y="11916"/>
                </a:lnTo>
                <a:lnTo>
                  <a:pt x="34974" y="11474"/>
                </a:lnTo>
                <a:lnTo>
                  <a:pt x="34615" y="11033"/>
                </a:lnTo>
                <a:lnTo>
                  <a:pt x="34229" y="10647"/>
                </a:lnTo>
                <a:lnTo>
                  <a:pt x="33843" y="10288"/>
                </a:lnTo>
                <a:lnTo>
                  <a:pt x="33402" y="9957"/>
                </a:lnTo>
                <a:lnTo>
                  <a:pt x="32961" y="9626"/>
                </a:lnTo>
                <a:lnTo>
                  <a:pt x="32492" y="9351"/>
                </a:lnTo>
                <a:lnTo>
                  <a:pt x="31995" y="9102"/>
                </a:lnTo>
                <a:lnTo>
                  <a:pt x="31471" y="8909"/>
                </a:lnTo>
                <a:lnTo>
                  <a:pt x="30947" y="8716"/>
                </a:lnTo>
                <a:lnTo>
                  <a:pt x="30423" y="8578"/>
                </a:lnTo>
                <a:lnTo>
                  <a:pt x="29844" y="8468"/>
                </a:lnTo>
                <a:lnTo>
                  <a:pt x="29292" y="8413"/>
                </a:lnTo>
                <a:lnTo>
                  <a:pt x="28713" y="8385"/>
                </a:lnTo>
                <a:lnTo>
                  <a:pt x="28382" y="8413"/>
                </a:lnTo>
                <a:lnTo>
                  <a:pt x="28272" y="7972"/>
                </a:lnTo>
                <a:lnTo>
                  <a:pt x="28134" y="7530"/>
                </a:lnTo>
                <a:lnTo>
                  <a:pt x="27968" y="7089"/>
                </a:lnTo>
                <a:lnTo>
                  <a:pt x="27803" y="6675"/>
                </a:lnTo>
                <a:lnTo>
                  <a:pt x="27610" y="6261"/>
                </a:lnTo>
                <a:lnTo>
                  <a:pt x="27417" y="5848"/>
                </a:lnTo>
                <a:lnTo>
                  <a:pt x="27196" y="5434"/>
                </a:lnTo>
                <a:lnTo>
                  <a:pt x="26948" y="5048"/>
                </a:lnTo>
                <a:lnTo>
                  <a:pt x="26699" y="4689"/>
                </a:lnTo>
                <a:lnTo>
                  <a:pt x="26424" y="4331"/>
                </a:lnTo>
                <a:lnTo>
                  <a:pt x="26148" y="3972"/>
                </a:lnTo>
                <a:lnTo>
                  <a:pt x="25844" y="3641"/>
                </a:lnTo>
                <a:lnTo>
                  <a:pt x="25541" y="3310"/>
                </a:lnTo>
                <a:lnTo>
                  <a:pt x="25210" y="2979"/>
                </a:lnTo>
                <a:lnTo>
                  <a:pt x="24879" y="2676"/>
                </a:lnTo>
                <a:lnTo>
                  <a:pt x="24548" y="2400"/>
                </a:lnTo>
                <a:lnTo>
                  <a:pt x="24189" y="2124"/>
                </a:lnTo>
                <a:lnTo>
                  <a:pt x="23803" y="1848"/>
                </a:lnTo>
                <a:lnTo>
                  <a:pt x="23417" y="1628"/>
                </a:lnTo>
                <a:lnTo>
                  <a:pt x="23031" y="1379"/>
                </a:lnTo>
                <a:lnTo>
                  <a:pt x="22645" y="1159"/>
                </a:lnTo>
                <a:lnTo>
                  <a:pt x="22231" y="966"/>
                </a:lnTo>
                <a:lnTo>
                  <a:pt x="21817" y="800"/>
                </a:lnTo>
                <a:lnTo>
                  <a:pt x="21376" y="635"/>
                </a:lnTo>
                <a:lnTo>
                  <a:pt x="20935" y="497"/>
                </a:lnTo>
                <a:lnTo>
                  <a:pt x="20493" y="359"/>
                </a:lnTo>
                <a:lnTo>
                  <a:pt x="20052" y="249"/>
                </a:lnTo>
                <a:lnTo>
                  <a:pt x="19583" y="166"/>
                </a:lnTo>
                <a:lnTo>
                  <a:pt x="19114" y="83"/>
                </a:lnTo>
                <a:lnTo>
                  <a:pt x="18645" y="28"/>
                </a:lnTo>
                <a:lnTo>
                  <a:pt x="181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2"/>
          <p:cNvSpPr/>
          <p:nvPr/>
        </p:nvSpPr>
        <p:spPr>
          <a:xfrm>
            <a:off x="7733073" y="1105710"/>
            <a:ext cx="683854" cy="423409"/>
          </a:xfrm>
          <a:custGeom>
            <a:avLst/>
            <a:gdLst/>
            <a:ahLst/>
            <a:cxnLst/>
            <a:rect l="l" t="t" r="r" b="b"/>
            <a:pathLst>
              <a:path w="40050" h="24797" extrusionOk="0">
                <a:moveTo>
                  <a:pt x="18232" y="0"/>
                </a:moveTo>
                <a:lnTo>
                  <a:pt x="17708" y="28"/>
                </a:lnTo>
                <a:lnTo>
                  <a:pt x="17184" y="83"/>
                </a:lnTo>
                <a:lnTo>
                  <a:pt x="16687" y="165"/>
                </a:lnTo>
                <a:lnTo>
                  <a:pt x="16191" y="276"/>
                </a:lnTo>
                <a:lnTo>
                  <a:pt x="15694" y="386"/>
                </a:lnTo>
                <a:lnTo>
                  <a:pt x="15198" y="524"/>
                </a:lnTo>
                <a:lnTo>
                  <a:pt x="14729" y="662"/>
                </a:lnTo>
                <a:lnTo>
                  <a:pt x="14233" y="855"/>
                </a:lnTo>
                <a:lnTo>
                  <a:pt x="13791" y="1048"/>
                </a:lnTo>
                <a:lnTo>
                  <a:pt x="13322" y="1241"/>
                </a:lnTo>
                <a:lnTo>
                  <a:pt x="12881" y="1462"/>
                </a:lnTo>
                <a:lnTo>
                  <a:pt x="12467" y="1710"/>
                </a:lnTo>
                <a:lnTo>
                  <a:pt x="12026" y="1986"/>
                </a:lnTo>
                <a:lnTo>
                  <a:pt x="11612" y="2262"/>
                </a:lnTo>
                <a:lnTo>
                  <a:pt x="11226" y="2538"/>
                </a:lnTo>
                <a:lnTo>
                  <a:pt x="10840" y="2869"/>
                </a:lnTo>
                <a:lnTo>
                  <a:pt x="10454" y="3172"/>
                </a:lnTo>
                <a:lnTo>
                  <a:pt x="10095" y="3531"/>
                </a:lnTo>
                <a:lnTo>
                  <a:pt x="9737" y="3889"/>
                </a:lnTo>
                <a:lnTo>
                  <a:pt x="9406" y="4248"/>
                </a:lnTo>
                <a:lnTo>
                  <a:pt x="9102" y="4634"/>
                </a:lnTo>
                <a:lnTo>
                  <a:pt x="8799" y="5020"/>
                </a:lnTo>
                <a:lnTo>
                  <a:pt x="8496" y="5434"/>
                </a:lnTo>
                <a:lnTo>
                  <a:pt x="8220" y="5847"/>
                </a:lnTo>
                <a:lnTo>
                  <a:pt x="7971" y="6261"/>
                </a:lnTo>
                <a:lnTo>
                  <a:pt x="7723" y="6702"/>
                </a:lnTo>
                <a:lnTo>
                  <a:pt x="7503" y="7171"/>
                </a:lnTo>
                <a:lnTo>
                  <a:pt x="7309" y="7613"/>
                </a:lnTo>
                <a:lnTo>
                  <a:pt x="7116" y="8109"/>
                </a:lnTo>
                <a:lnTo>
                  <a:pt x="6951" y="8578"/>
                </a:lnTo>
                <a:lnTo>
                  <a:pt x="6813" y="9074"/>
                </a:lnTo>
                <a:lnTo>
                  <a:pt x="6151" y="9130"/>
                </a:lnTo>
                <a:lnTo>
                  <a:pt x="5489" y="9268"/>
                </a:lnTo>
                <a:lnTo>
                  <a:pt x="4882" y="9433"/>
                </a:lnTo>
                <a:lnTo>
                  <a:pt x="4275" y="9654"/>
                </a:lnTo>
                <a:lnTo>
                  <a:pt x="3696" y="9957"/>
                </a:lnTo>
                <a:lnTo>
                  <a:pt x="3145" y="10288"/>
                </a:lnTo>
                <a:lnTo>
                  <a:pt x="2648" y="10674"/>
                </a:lnTo>
                <a:lnTo>
                  <a:pt x="2152" y="11088"/>
                </a:lnTo>
                <a:lnTo>
                  <a:pt x="1738" y="11557"/>
                </a:lnTo>
                <a:lnTo>
                  <a:pt x="1324" y="12053"/>
                </a:lnTo>
                <a:lnTo>
                  <a:pt x="966" y="12577"/>
                </a:lnTo>
                <a:lnTo>
                  <a:pt x="690" y="13157"/>
                </a:lnTo>
                <a:lnTo>
                  <a:pt x="414" y="13763"/>
                </a:lnTo>
                <a:lnTo>
                  <a:pt x="221" y="14398"/>
                </a:lnTo>
                <a:lnTo>
                  <a:pt x="83" y="15032"/>
                </a:lnTo>
                <a:lnTo>
                  <a:pt x="0" y="15722"/>
                </a:lnTo>
                <a:lnTo>
                  <a:pt x="0" y="16080"/>
                </a:lnTo>
                <a:lnTo>
                  <a:pt x="0" y="16466"/>
                </a:lnTo>
                <a:lnTo>
                  <a:pt x="28" y="16825"/>
                </a:lnTo>
                <a:lnTo>
                  <a:pt x="55" y="17156"/>
                </a:lnTo>
                <a:lnTo>
                  <a:pt x="111" y="17515"/>
                </a:lnTo>
                <a:lnTo>
                  <a:pt x="193" y="17873"/>
                </a:lnTo>
                <a:lnTo>
                  <a:pt x="276" y="18204"/>
                </a:lnTo>
                <a:lnTo>
                  <a:pt x="386" y="18535"/>
                </a:lnTo>
                <a:lnTo>
                  <a:pt x="497" y="18866"/>
                </a:lnTo>
                <a:lnTo>
                  <a:pt x="635" y="19170"/>
                </a:lnTo>
                <a:lnTo>
                  <a:pt x="800" y="19501"/>
                </a:lnTo>
                <a:lnTo>
                  <a:pt x="966" y="19804"/>
                </a:lnTo>
                <a:lnTo>
                  <a:pt x="1324" y="20383"/>
                </a:lnTo>
                <a:lnTo>
                  <a:pt x="1765" y="20907"/>
                </a:lnTo>
                <a:lnTo>
                  <a:pt x="2234" y="21404"/>
                </a:lnTo>
                <a:lnTo>
                  <a:pt x="2758" y="21845"/>
                </a:lnTo>
                <a:lnTo>
                  <a:pt x="3034" y="22066"/>
                </a:lnTo>
                <a:lnTo>
                  <a:pt x="3310" y="22259"/>
                </a:lnTo>
                <a:lnTo>
                  <a:pt x="3613" y="22424"/>
                </a:lnTo>
                <a:lnTo>
                  <a:pt x="3917" y="22590"/>
                </a:lnTo>
                <a:lnTo>
                  <a:pt x="4220" y="22755"/>
                </a:lnTo>
                <a:lnTo>
                  <a:pt x="4551" y="22866"/>
                </a:lnTo>
                <a:lnTo>
                  <a:pt x="4882" y="23003"/>
                </a:lnTo>
                <a:lnTo>
                  <a:pt x="5213" y="23114"/>
                </a:lnTo>
                <a:lnTo>
                  <a:pt x="5572" y="23197"/>
                </a:lnTo>
                <a:lnTo>
                  <a:pt x="5930" y="23252"/>
                </a:lnTo>
                <a:lnTo>
                  <a:pt x="6289" y="23307"/>
                </a:lnTo>
                <a:lnTo>
                  <a:pt x="6648" y="23334"/>
                </a:lnTo>
                <a:lnTo>
                  <a:pt x="7144" y="23362"/>
                </a:lnTo>
                <a:lnTo>
                  <a:pt x="7696" y="23334"/>
                </a:lnTo>
                <a:lnTo>
                  <a:pt x="8220" y="23279"/>
                </a:lnTo>
                <a:lnTo>
                  <a:pt x="8744" y="23169"/>
                </a:lnTo>
                <a:lnTo>
                  <a:pt x="9240" y="23031"/>
                </a:lnTo>
                <a:lnTo>
                  <a:pt x="9737" y="22866"/>
                </a:lnTo>
                <a:lnTo>
                  <a:pt x="10206" y="22672"/>
                </a:lnTo>
                <a:lnTo>
                  <a:pt x="10674" y="22424"/>
                </a:lnTo>
                <a:lnTo>
                  <a:pt x="11116" y="22148"/>
                </a:lnTo>
                <a:lnTo>
                  <a:pt x="11833" y="22700"/>
                </a:lnTo>
                <a:lnTo>
                  <a:pt x="12219" y="22921"/>
                </a:lnTo>
                <a:lnTo>
                  <a:pt x="12605" y="23169"/>
                </a:lnTo>
                <a:lnTo>
                  <a:pt x="12991" y="23390"/>
                </a:lnTo>
                <a:lnTo>
                  <a:pt x="13405" y="23583"/>
                </a:lnTo>
                <a:lnTo>
                  <a:pt x="13819" y="23776"/>
                </a:lnTo>
                <a:lnTo>
                  <a:pt x="14260" y="23941"/>
                </a:lnTo>
                <a:lnTo>
                  <a:pt x="14674" y="24107"/>
                </a:lnTo>
                <a:lnTo>
                  <a:pt x="15115" y="24245"/>
                </a:lnTo>
                <a:lnTo>
                  <a:pt x="15557" y="24383"/>
                </a:lnTo>
                <a:lnTo>
                  <a:pt x="16025" y="24493"/>
                </a:lnTo>
                <a:lnTo>
                  <a:pt x="16494" y="24603"/>
                </a:lnTo>
                <a:lnTo>
                  <a:pt x="16963" y="24658"/>
                </a:lnTo>
                <a:lnTo>
                  <a:pt x="17432" y="24741"/>
                </a:lnTo>
                <a:lnTo>
                  <a:pt x="17901" y="24769"/>
                </a:lnTo>
                <a:lnTo>
                  <a:pt x="18784" y="24796"/>
                </a:lnTo>
                <a:lnTo>
                  <a:pt x="19335" y="24796"/>
                </a:lnTo>
                <a:lnTo>
                  <a:pt x="19914" y="24741"/>
                </a:lnTo>
                <a:lnTo>
                  <a:pt x="20466" y="24686"/>
                </a:lnTo>
                <a:lnTo>
                  <a:pt x="21018" y="24603"/>
                </a:lnTo>
                <a:lnTo>
                  <a:pt x="21542" y="24493"/>
                </a:lnTo>
                <a:lnTo>
                  <a:pt x="22093" y="24355"/>
                </a:lnTo>
                <a:lnTo>
                  <a:pt x="22618" y="24189"/>
                </a:lnTo>
                <a:lnTo>
                  <a:pt x="23114" y="23996"/>
                </a:lnTo>
                <a:lnTo>
                  <a:pt x="23638" y="23803"/>
                </a:lnTo>
                <a:lnTo>
                  <a:pt x="24135" y="23583"/>
                </a:lnTo>
                <a:lnTo>
                  <a:pt x="24603" y="23334"/>
                </a:lnTo>
                <a:lnTo>
                  <a:pt x="25072" y="23059"/>
                </a:lnTo>
                <a:lnTo>
                  <a:pt x="25541" y="22783"/>
                </a:lnTo>
                <a:lnTo>
                  <a:pt x="25983" y="22479"/>
                </a:lnTo>
                <a:lnTo>
                  <a:pt x="26424" y="22148"/>
                </a:lnTo>
                <a:lnTo>
                  <a:pt x="26838" y="21817"/>
                </a:lnTo>
                <a:lnTo>
                  <a:pt x="27306" y="22176"/>
                </a:lnTo>
                <a:lnTo>
                  <a:pt x="27831" y="22507"/>
                </a:lnTo>
                <a:lnTo>
                  <a:pt x="28355" y="22810"/>
                </a:lnTo>
                <a:lnTo>
                  <a:pt x="28934" y="23059"/>
                </a:lnTo>
                <a:lnTo>
                  <a:pt x="29513" y="23252"/>
                </a:lnTo>
                <a:lnTo>
                  <a:pt x="30120" y="23417"/>
                </a:lnTo>
                <a:lnTo>
                  <a:pt x="30754" y="23555"/>
                </a:lnTo>
                <a:lnTo>
                  <a:pt x="31389" y="23610"/>
                </a:lnTo>
                <a:lnTo>
                  <a:pt x="31940" y="23638"/>
                </a:lnTo>
                <a:lnTo>
                  <a:pt x="32354" y="23610"/>
                </a:lnTo>
                <a:lnTo>
                  <a:pt x="32740" y="23583"/>
                </a:lnTo>
                <a:lnTo>
                  <a:pt x="33126" y="23555"/>
                </a:lnTo>
                <a:lnTo>
                  <a:pt x="33512" y="23472"/>
                </a:lnTo>
                <a:lnTo>
                  <a:pt x="33871" y="23390"/>
                </a:lnTo>
                <a:lnTo>
                  <a:pt x="34230" y="23307"/>
                </a:lnTo>
                <a:lnTo>
                  <a:pt x="34616" y="23197"/>
                </a:lnTo>
                <a:lnTo>
                  <a:pt x="34947" y="23059"/>
                </a:lnTo>
                <a:lnTo>
                  <a:pt x="35305" y="22893"/>
                </a:lnTo>
                <a:lnTo>
                  <a:pt x="35636" y="22728"/>
                </a:lnTo>
                <a:lnTo>
                  <a:pt x="35967" y="22562"/>
                </a:lnTo>
                <a:lnTo>
                  <a:pt x="36298" y="22369"/>
                </a:lnTo>
                <a:lnTo>
                  <a:pt x="36602" y="22148"/>
                </a:lnTo>
                <a:lnTo>
                  <a:pt x="36905" y="21928"/>
                </a:lnTo>
                <a:lnTo>
                  <a:pt x="37181" y="21707"/>
                </a:lnTo>
                <a:lnTo>
                  <a:pt x="37484" y="21459"/>
                </a:lnTo>
                <a:lnTo>
                  <a:pt x="37732" y="21183"/>
                </a:lnTo>
                <a:lnTo>
                  <a:pt x="37981" y="20935"/>
                </a:lnTo>
                <a:lnTo>
                  <a:pt x="38229" y="20631"/>
                </a:lnTo>
                <a:lnTo>
                  <a:pt x="38477" y="20356"/>
                </a:lnTo>
                <a:lnTo>
                  <a:pt x="38670" y="20025"/>
                </a:lnTo>
                <a:lnTo>
                  <a:pt x="38891" y="19721"/>
                </a:lnTo>
                <a:lnTo>
                  <a:pt x="39084" y="19390"/>
                </a:lnTo>
                <a:lnTo>
                  <a:pt x="39249" y="19059"/>
                </a:lnTo>
                <a:lnTo>
                  <a:pt x="39415" y="18701"/>
                </a:lnTo>
                <a:lnTo>
                  <a:pt x="39553" y="18370"/>
                </a:lnTo>
                <a:lnTo>
                  <a:pt x="39663" y="17983"/>
                </a:lnTo>
                <a:lnTo>
                  <a:pt x="39774" y="17625"/>
                </a:lnTo>
                <a:lnTo>
                  <a:pt x="39884" y="17239"/>
                </a:lnTo>
                <a:lnTo>
                  <a:pt x="39939" y="16853"/>
                </a:lnTo>
                <a:lnTo>
                  <a:pt x="39994" y="16466"/>
                </a:lnTo>
                <a:lnTo>
                  <a:pt x="40049" y="16080"/>
                </a:lnTo>
                <a:lnTo>
                  <a:pt x="40049" y="15639"/>
                </a:lnTo>
                <a:lnTo>
                  <a:pt x="40049" y="15225"/>
                </a:lnTo>
                <a:lnTo>
                  <a:pt x="40022" y="14839"/>
                </a:lnTo>
                <a:lnTo>
                  <a:pt x="39994" y="14425"/>
                </a:lnTo>
                <a:lnTo>
                  <a:pt x="39911" y="14039"/>
                </a:lnTo>
                <a:lnTo>
                  <a:pt x="39829" y="13626"/>
                </a:lnTo>
                <a:lnTo>
                  <a:pt x="39746" y="13239"/>
                </a:lnTo>
                <a:lnTo>
                  <a:pt x="39608" y="12881"/>
                </a:lnTo>
                <a:lnTo>
                  <a:pt x="39470" y="12495"/>
                </a:lnTo>
                <a:lnTo>
                  <a:pt x="39332" y="12136"/>
                </a:lnTo>
                <a:lnTo>
                  <a:pt x="39167" y="11778"/>
                </a:lnTo>
                <a:lnTo>
                  <a:pt x="38974" y="11447"/>
                </a:lnTo>
                <a:lnTo>
                  <a:pt x="38753" y="11116"/>
                </a:lnTo>
                <a:lnTo>
                  <a:pt x="38532" y="10785"/>
                </a:lnTo>
                <a:lnTo>
                  <a:pt x="38312" y="10481"/>
                </a:lnTo>
                <a:lnTo>
                  <a:pt x="38063" y="10178"/>
                </a:lnTo>
                <a:lnTo>
                  <a:pt x="37788" y="9902"/>
                </a:lnTo>
                <a:lnTo>
                  <a:pt x="37512" y="9626"/>
                </a:lnTo>
                <a:lnTo>
                  <a:pt x="37236" y="9350"/>
                </a:lnTo>
                <a:lnTo>
                  <a:pt x="36933" y="9102"/>
                </a:lnTo>
                <a:lnTo>
                  <a:pt x="36629" y="8881"/>
                </a:lnTo>
                <a:lnTo>
                  <a:pt x="36298" y="8661"/>
                </a:lnTo>
                <a:lnTo>
                  <a:pt x="35967" y="8468"/>
                </a:lnTo>
                <a:lnTo>
                  <a:pt x="35609" y="8275"/>
                </a:lnTo>
                <a:lnTo>
                  <a:pt x="35250" y="8109"/>
                </a:lnTo>
                <a:lnTo>
                  <a:pt x="34892" y="7944"/>
                </a:lnTo>
                <a:lnTo>
                  <a:pt x="34505" y="7806"/>
                </a:lnTo>
                <a:lnTo>
                  <a:pt x="34119" y="7695"/>
                </a:lnTo>
                <a:lnTo>
                  <a:pt x="33733" y="7585"/>
                </a:lnTo>
                <a:lnTo>
                  <a:pt x="33319" y="7502"/>
                </a:lnTo>
                <a:lnTo>
                  <a:pt x="32906" y="7447"/>
                </a:lnTo>
                <a:lnTo>
                  <a:pt x="32492" y="7420"/>
                </a:lnTo>
                <a:lnTo>
                  <a:pt x="31940" y="7392"/>
                </a:lnTo>
                <a:lnTo>
                  <a:pt x="31499" y="7420"/>
                </a:lnTo>
                <a:lnTo>
                  <a:pt x="31058" y="7447"/>
                </a:lnTo>
                <a:lnTo>
                  <a:pt x="30616" y="7502"/>
                </a:lnTo>
                <a:lnTo>
                  <a:pt x="30175" y="7585"/>
                </a:lnTo>
                <a:lnTo>
                  <a:pt x="29816" y="6813"/>
                </a:lnTo>
                <a:lnTo>
                  <a:pt x="29430" y="6068"/>
                </a:lnTo>
                <a:lnTo>
                  <a:pt x="28961" y="5378"/>
                </a:lnTo>
                <a:lnTo>
                  <a:pt x="28465" y="4689"/>
                </a:lnTo>
                <a:lnTo>
                  <a:pt x="27913" y="4055"/>
                </a:lnTo>
                <a:lnTo>
                  <a:pt x="27334" y="3448"/>
                </a:lnTo>
                <a:lnTo>
                  <a:pt x="26700" y="2896"/>
                </a:lnTo>
                <a:lnTo>
                  <a:pt x="26038" y="2372"/>
                </a:lnTo>
                <a:lnTo>
                  <a:pt x="25348" y="1903"/>
                </a:lnTo>
                <a:lnTo>
                  <a:pt x="24603" y="1462"/>
                </a:lnTo>
                <a:lnTo>
                  <a:pt x="23859" y="1076"/>
                </a:lnTo>
                <a:lnTo>
                  <a:pt x="23059" y="772"/>
                </a:lnTo>
                <a:lnTo>
                  <a:pt x="22231" y="496"/>
                </a:lnTo>
                <a:lnTo>
                  <a:pt x="21376" y="276"/>
                </a:lnTo>
                <a:lnTo>
                  <a:pt x="20494" y="110"/>
                </a:lnTo>
                <a:lnTo>
                  <a:pt x="19611" y="28"/>
                </a:lnTo>
                <a:lnTo>
                  <a:pt x="18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2"/>
          <p:cNvSpPr/>
          <p:nvPr/>
        </p:nvSpPr>
        <p:spPr>
          <a:xfrm>
            <a:off x="6727946" y="2625523"/>
            <a:ext cx="1177902" cy="1261723"/>
          </a:xfrm>
          <a:custGeom>
            <a:avLst/>
            <a:gdLst/>
            <a:ahLst/>
            <a:cxnLst/>
            <a:rect l="l" t="t" r="r" b="b"/>
            <a:pathLst>
              <a:path w="68984" h="73893" extrusionOk="0">
                <a:moveTo>
                  <a:pt x="33486" y="0"/>
                </a:moveTo>
                <a:lnTo>
                  <a:pt x="32437" y="28"/>
                </a:lnTo>
                <a:lnTo>
                  <a:pt x="31334" y="83"/>
                </a:lnTo>
                <a:lnTo>
                  <a:pt x="30231" y="194"/>
                </a:lnTo>
                <a:lnTo>
                  <a:pt x="29072" y="331"/>
                </a:lnTo>
                <a:lnTo>
                  <a:pt x="27914" y="525"/>
                </a:lnTo>
                <a:lnTo>
                  <a:pt x="26728" y="773"/>
                </a:lnTo>
                <a:lnTo>
                  <a:pt x="25542" y="1021"/>
                </a:lnTo>
                <a:lnTo>
                  <a:pt x="24328" y="1352"/>
                </a:lnTo>
                <a:lnTo>
                  <a:pt x="23115" y="1711"/>
                </a:lnTo>
                <a:lnTo>
                  <a:pt x="21901" y="2124"/>
                </a:lnTo>
                <a:lnTo>
                  <a:pt x="20660" y="2593"/>
                </a:lnTo>
                <a:lnTo>
                  <a:pt x="19446" y="3090"/>
                </a:lnTo>
                <a:lnTo>
                  <a:pt x="18233" y="3641"/>
                </a:lnTo>
                <a:lnTo>
                  <a:pt x="17019" y="4248"/>
                </a:lnTo>
                <a:lnTo>
                  <a:pt x="15833" y="4910"/>
                </a:lnTo>
                <a:lnTo>
                  <a:pt x="14675" y="5627"/>
                </a:lnTo>
                <a:lnTo>
                  <a:pt x="13516" y="6399"/>
                </a:lnTo>
                <a:lnTo>
                  <a:pt x="12385" y="7227"/>
                </a:lnTo>
                <a:lnTo>
                  <a:pt x="11282" y="8082"/>
                </a:lnTo>
                <a:lnTo>
                  <a:pt x="10206" y="9020"/>
                </a:lnTo>
                <a:lnTo>
                  <a:pt x="9682" y="9516"/>
                </a:lnTo>
                <a:lnTo>
                  <a:pt x="9158" y="10013"/>
                </a:lnTo>
                <a:lnTo>
                  <a:pt x="8662" y="10537"/>
                </a:lnTo>
                <a:lnTo>
                  <a:pt x="8165" y="11061"/>
                </a:lnTo>
                <a:lnTo>
                  <a:pt x="7669" y="11613"/>
                </a:lnTo>
                <a:lnTo>
                  <a:pt x="7200" y="12192"/>
                </a:lnTo>
                <a:lnTo>
                  <a:pt x="6731" y="12771"/>
                </a:lnTo>
                <a:lnTo>
                  <a:pt x="6262" y="13350"/>
                </a:lnTo>
                <a:lnTo>
                  <a:pt x="5821" y="13957"/>
                </a:lnTo>
                <a:lnTo>
                  <a:pt x="5407" y="14591"/>
                </a:lnTo>
                <a:lnTo>
                  <a:pt x="4993" y="15226"/>
                </a:lnTo>
                <a:lnTo>
                  <a:pt x="4580" y="15888"/>
                </a:lnTo>
                <a:lnTo>
                  <a:pt x="4193" y="16550"/>
                </a:lnTo>
                <a:lnTo>
                  <a:pt x="3835" y="17239"/>
                </a:lnTo>
                <a:lnTo>
                  <a:pt x="3476" y="17956"/>
                </a:lnTo>
                <a:lnTo>
                  <a:pt x="3118" y="18674"/>
                </a:lnTo>
                <a:lnTo>
                  <a:pt x="2787" y="19418"/>
                </a:lnTo>
                <a:lnTo>
                  <a:pt x="2483" y="20163"/>
                </a:lnTo>
                <a:lnTo>
                  <a:pt x="2180" y="20935"/>
                </a:lnTo>
                <a:lnTo>
                  <a:pt x="1904" y="21735"/>
                </a:lnTo>
                <a:lnTo>
                  <a:pt x="1628" y="22535"/>
                </a:lnTo>
                <a:lnTo>
                  <a:pt x="1408" y="23362"/>
                </a:lnTo>
                <a:lnTo>
                  <a:pt x="1159" y="24190"/>
                </a:lnTo>
                <a:lnTo>
                  <a:pt x="966" y="24990"/>
                </a:lnTo>
                <a:lnTo>
                  <a:pt x="773" y="25817"/>
                </a:lnTo>
                <a:lnTo>
                  <a:pt x="608" y="26617"/>
                </a:lnTo>
                <a:lnTo>
                  <a:pt x="470" y="27417"/>
                </a:lnTo>
                <a:lnTo>
                  <a:pt x="360" y="28189"/>
                </a:lnTo>
                <a:lnTo>
                  <a:pt x="249" y="28962"/>
                </a:lnTo>
                <a:lnTo>
                  <a:pt x="166" y="29734"/>
                </a:lnTo>
                <a:lnTo>
                  <a:pt x="84" y="30506"/>
                </a:lnTo>
                <a:lnTo>
                  <a:pt x="56" y="31251"/>
                </a:lnTo>
                <a:lnTo>
                  <a:pt x="1" y="32023"/>
                </a:lnTo>
                <a:lnTo>
                  <a:pt x="1" y="32740"/>
                </a:lnTo>
                <a:lnTo>
                  <a:pt x="1" y="33485"/>
                </a:lnTo>
                <a:lnTo>
                  <a:pt x="29" y="34202"/>
                </a:lnTo>
                <a:lnTo>
                  <a:pt x="56" y="34919"/>
                </a:lnTo>
                <a:lnTo>
                  <a:pt x="111" y="35636"/>
                </a:lnTo>
                <a:lnTo>
                  <a:pt x="277" y="37016"/>
                </a:lnTo>
                <a:lnTo>
                  <a:pt x="497" y="38367"/>
                </a:lnTo>
                <a:lnTo>
                  <a:pt x="746" y="39691"/>
                </a:lnTo>
                <a:lnTo>
                  <a:pt x="1077" y="40987"/>
                </a:lnTo>
                <a:lnTo>
                  <a:pt x="1463" y="42256"/>
                </a:lnTo>
                <a:lnTo>
                  <a:pt x="1904" y="43470"/>
                </a:lnTo>
                <a:lnTo>
                  <a:pt x="2373" y="44683"/>
                </a:lnTo>
                <a:lnTo>
                  <a:pt x="2897" y="45842"/>
                </a:lnTo>
                <a:lnTo>
                  <a:pt x="3476" y="46973"/>
                </a:lnTo>
                <a:lnTo>
                  <a:pt x="4083" y="48048"/>
                </a:lnTo>
                <a:lnTo>
                  <a:pt x="4718" y="49124"/>
                </a:lnTo>
                <a:lnTo>
                  <a:pt x="5407" y="50172"/>
                </a:lnTo>
                <a:lnTo>
                  <a:pt x="6124" y="51165"/>
                </a:lnTo>
                <a:lnTo>
                  <a:pt x="6869" y="52131"/>
                </a:lnTo>
                <a:lnTo>
                  <a:pt x="7641" y="53068"/>
                </a:lnTo>
                <a:lnTo>
                  <a:pt x="8414" y="53951"/>
                </a:lnTo>
                <a:lnTo>
                  <a:pt x="9241" y="54834"/>
                </a:lnTo>
                <a:lnTo>
                  <a:pt x="10068" y="55661"/>
                </a:lnTo>
                <a:lnTo>
                  <a:pt x="10896" y="56461"/>
                </a:lnTo>
                <a:lnTo>
                  <a:pt x="11779" y="57233"/>
                </a:lnTo>
                <a:lnTo>
                  <a:pt x="12634" y="57978"/>
                </a:lnTo>
                <a:lnTo>
                  <a:pt x="13516" y="58695"/>
                </a:lnTo>
                <a:lnTo>
                  <a:pt x="14399" y="59357"/>
                </a:lnTo>
                <a:lnTo>
                  <a:pt x="15281" y="59991"/>
                </a:lnTo>
                <a:lnTo>
                  <a:pt x="15916" y="60488"/>
                </a:lnTo>
                <a:lnTo>
                  <a:pt x="16523" y="60984"/>
                </a:lnTo>
                <a:lnTo>
                  <a:pt x="17102" y="61481"/>
                </a:lnTo>
                <a:lnTo>
                  <a:pt x="17653" y="62032"/>
                </a:lnTo>
                <a:lnTo>
                  <a:pt x="18150" y="62557"/>
                </a:lnTo>
                <a:lnTo>
                  <a:pt x="18619" y="63136"/>
                </a:lnTo>
                <a:lnTo>
                  <a:pt x="19060" y="63687"/>
                </a:lnTo>
                <a:lnTo>
                  <a:pt x="19474" y="64267"/>
                </a:lnTo>
                <a:lnTo>
                  <a:pt x="19832" y="64846"/>
                </a:lnTo>
                <a:lnTo>
                  <a:pt x="20191" y="65425"/>
                </a:lnTo>
                <a:lnTo>
                  <a:pt x="20522" y="66004"/>
                </a:lnTo>
                <a:lnTo>
                  <a:pt x="20825" y="66584"/>
                </a:lnTo>
                <a:lnTo>
                  <a:pt x="21101" y="67135"/>
                </a:lnTo>
                <a:lnTo>
                  <a:pt x="21349" y="67714"/>
                </a:lnTo>
                <a:lnTo>
                  <a:pt x="21763" y="68818"/>
                </a:lnTo>
                <a:lnTo>
                  <a:pt x="22122" y="69838"/>
                </a:lnTo>
                <a:lnTo>
                  <a:pt x="22398" y="70804"/>
                </a:lnTo>
                <a:lnTo>
                  <a:pt x="22618" y="71659"/>
                </a:lnTo>
                <a:lnTo>
                  <a:pt x="22756" y="72431"/>
                </a:lnTo>
                <a:lnTo>
                  <a:pt x="22866" y="73038"/>
                </a:lnTo>
                <a:lnTo>
                  <a:pt x="22922" y="73507"/>
                </a:lnTo>
                <a:lnTo>
                  <a:pt x="22977" y="73893"/>
                </a:lnTo>
                <a:lnTo>
                  <a:pt x="46035" y="73893"/>
                </a:lnTo>
                <a:lnTo>
                  <a:pt x="46063" y="73507"/>
                </a:lnTo>
                <a:lnTo>
                  <a:pt x="46118" y="73038"/>
                </a:lnTo>
                <a:lnTo>
                  <a:pt x="46228" y="72431"/>
                </a:lnTo>
                <a:lnTo>
                  <a:pt x="46394" y="71659"/>
                </a:lnTo>
                <a:lnTo>
                  <a:pt x="46587" y="70804"/>
                </a:lnTo>
                <a:lnTo>
                  <a:pt x="46863" y="69838"/>
                </a:lnTo>
                <a:lnTo>
                  <a:pt x="47221" y="68818"/>
                </a:lnTo>
                <a:lnTo>
                  <a:pt x="47663" y="67714"/>
                </a:lnTo>
                <a:lnTo>
                  <a:pt x="47911" y="67135"/>
                </a:lnTo>
                <a:lnTo>
                  <a:pt x="48187" y="66584"/>
                </a:lnTo>
                <a:lnTo>
                  <a:pt x="48490" y="66004"/>
                </a:lnTo>
                <a:lnTo>
                  <a:pt x="48794" y="65425"/>
                </a:lnTo>
                <a:lnTo>
                  <a:pt x="49152" y="64846"/>
                </a:lnTo>
                <a:lnTo>
                  <a:pt x="49538" y="64267"/>
                </a:lnTo>
                <a:lnTo>
                  <a:pt x="49952" y="63687"/>
                </a:lnTo>
                <a:lnTo>
                  <a:pt x="50393" y="63136"/>
                </a:lnTo>
                <a:lnTo>
                  <a:pt x="50862" y="62557"/>
                </a:lnTo>
                <a:lnTo>
                  <a:pt x="51359" y="62032"/>
                </a:lnTo>
                <a:lnTo>
                  <a:pt x="51883" y="61481"/>
                </a:lnTo>
                <a:lnTo>
                  <a:pt x="52462" y="60984"/>
                </a:lnTo>
                <a:lnTo>
                  <a:pt x="53069" y="60488"/>
                </a:lnTo>
                <a:lnTo>
                  <a:pt x="53703" y="59991"/>
                </a:lnTo>
                <a:lnTo>
                  <a:pt x="54586" y="59357"/>
                </a:lnTo>
                <a:lnTo>
                  <a:pt x="55468" y="58695"/>
                </a:lnTo>
                <a:lnTo>
                  <a:pt x="56351" y="57978"/>
                </a:lnTo>
                <a:lnTo>
                  <a:pt x="57234" y="57233"/>
                </a:lnTo>
                <a:lnTo>
                  <a:pt x="58089" y="56461"/>
                </a:lnTo>
                <a:lnTo>
                  <a:pt x="58944" y="55661"/>
                </a:lnTo>
                <a:lnTo>
                  <a:pt x="59771" y="54834"/>
                </a:lnTo>
                <a:lnTo>
                  <a:pt x="60571" y="53951"/>
                </a:lnTo>
                <a:lnTo>
                  <a:pt x="61371" y="53068"/>
                </a:lnTo>
                <a:lnTo>
                  <a:pt x="62143" y="52131"/>
                </a:lnTo>
                <a:lnTo>
                  <a:pt x="62860" y="51165"/>
                </a:lnTo>
                <a:lnTo>
                  <a:pt x="63578" y="50172"/>
                </a:lnTo>
                <a:lnTo>
                  <a:pt x="64267" y="49124"/>
                </a:lnTo>
                <a:lnTo>
                  <a:pt x="64902" y="48048"/>
                </a:lnTo>
                <a:lnTo>
                  <a:pt x="65508" y="46973"/>
                </a:lnTo>
                <a:lnTo>
                  <a:pt x="66088" y="45842"/>
                </a:lnTo>
                <a:lnTo>
                  <a:pt x="66612" y="44683"/>
                </a:lnTo>
                <a:lnTo>
                  <a:pt x="67081" y="43470"/>
                </a:lnTo>
                <a:lnTo>
                  <a:pt x="67522" y="42256"/>
                </a:lnTo>
                <a:lnTo>
                  <a:pt x="67908" y="40987"/>
                </a:lnTo>
                <a:lnTo>
                  <a:pt x="68239" y="39691"/>
                </a:lnTo>
                <a:lnTo>
                  <a:pt x="68515" y="38367"/>
                </a:lnTo>
                <a:lnTo>
                  <a:pt x="68735" y="37016"/>
                </a:lnTo>
                <a:lnTo>
                  <a:pt x="68873" y="35636"/>
                </a:lnTo>
                <a:lnTo>
                  <a:pt x="68929" y="34919"/>
                </a:lnTo>
                <a:lnTo>
                  <a:pt x="68956" y="34202"/>
                </a:lnTo>
                <a:lnTo>
                  <a:pt x="68984" y="33485"/>
                </a:lnTo>
                <a:lnTo>
                  <a:pt x="68984" y="32740"/>
                </a:lnTo>
                <a:lnTo>
                  <a:pt x="68984" y="32023"/>
                </a:lnTo>
                <a:lnTo>
                  <a:pt x="68956" y="31251"/>
                </a:lnTo>
                <a:lnTo>
                  <a:pt x="68901" y="30506"/>
                </a:lnTo>
                <a:lnTo>
                  <a:pt x="68846" y="29734"/>
                </a:lnTo>
                <a:lnTo>
                  <a:pt x="68735" y="28962"/>
                </a:lnTo>
                <a:lnTo>
                  <a:pt x="68653" y="28189"/>
                </a:lnTo>
                <a:lnTo>
                  <a:pt x="68515" y="27417"/>
                </a:lnTo>
                <a:lnTo>
                  <a:pt x="68377" y="26617"/>
                </a:lnTo>
                <a:lnTo>
                  <a:pt x="68211" y="25817"/>
                </a:lnTo>
                <a:lnTo>
                  <a:pt x="68018" y="24990"/>
                </a:lnTo>
                <a:lnTo>
                  <a:pt x="67825" y="24190"/>
                </a:lnTo>
                <a:lnTo>
                  <a:pt x="67605" y="23362"/>
                </a:lnTo>
                <a:lnTo>
                  <a:pt x="67356" y="22535"/>
                </a:lnTo>
                <a:lnTo>
                  <a:pt x="67081" y="21735"/>
                </a:lnTo>
                <a:lnTo>
                  <a:pt x="66805" y="20935"/>
                </a:lnTo>
                <a:lnTo>
                  <a:pt x="66529" y="20163"/>
                </a:lnTo>
                <a:lnTo>
                  <a:pt x="66198" y="19418"/>
                </a:lnTo>
                <a:lnTo>
                  <a:pt x="65867" y="18674"/>
                </a:lnTo>
                <a:lnTo>
                  <a:pt x="65536" y="17956"/>
                </a:lnTo>
                <a:lnTo>
                  <a:pt x="65177" y="17239"/>
                </a:lnTo>
                <a:lnTo>
                  <a:pt x="64791" y="16550"/>
                </a:lnTo>
                <a:lnTo>
                  <a:pt x="64405" y="15888"/>
                </a:lnTo>
                <a:lnTo>
                  <a:pt x="64019" y="15226"/>
                </a:lnTo>
                <a:lnTo>
                  <a:pt x="63578" y="14591"/>
                </a:lnTo>
                <a:lnTo>
                  <a:pt x="63164" y="13957"/>
                </a:lnTo>
                <a:lnTo>
                  <a:pt x="62723" y="13350"/>
                </a:lnTo>
                <a:lnTo>
                  <a:pt x="62254" y="12771"/>
                </a:lnTo>
                <a:lnTo>
                  <a:pt x="61812" y="12192"/>
                </a:lnTo>
                <a:lnTo>
                  <a:pt x="61316" y="11613"/>
                </a:lnTo>
                <a:lnTo>
                  <a:pt x="60847" y="11061"/>
                </a:lnTo>
                <a:lnTo>
                  <a:pt x="60350" y="10537"/>
                </a:lnTo>
                <a:lnTo>
                  <a:pt x="59826" y="10013"/>
                </a:lnTo>
                <a:lnTo>
                  <a:pt x="59330" y="9516"/>
                </a:lnTo>
                <a:lnTo>
                  <a:pt x="58806" y="9020"/>
                </a:lnTo>
                <a:lnTo>
                  <a:pt x="57730" y="8082"/>
                </a:lnTo>
                <a:lnTo>
                  <a:pt x="56627" y="7227"/>
                </a:lnTo>
                <a:lnTo>
                  <a:pt x="55496" y="6399"/>
                </a:lnTo>
                <a:lnTo>
                  <a:pt x="54338" y="5627"/>
                </a:lnTo>
                <a:lnTo>
                  <a:pt x="53152" y="4910"/>
                </a:lnTo>
                <a:lnTo>
                  <a:pt x="51966" y="4248"/>
                </a:lnTo>
                <a:lnTo>
                  <a:pt x="50752" y="3641"/>
                </a:lnTo>
                <a:lnTo>
                  <a:pt x="49538" y="3090"/>
                </a:lnTo>
                <a:lnTo>
                  <a:pt x="48325" y="2593"/>
                </a:lnTo>
                <a:lnTo>
                  <a:pt x="47111" y="2124"/>
                </a:lnTo>
                <a:lnTo>
                  <a:pt x="45870" y="1711"/>
                </a:lnTo>
                <a:lnTo>
                  <a:pt x="44656" y="1352"/>
                </a:lnTo>
                <a:lnTo>
                  <a:pt x="43443" y="1021"/>
                </a:lnTo>
                <a:lnTo>
                  <a:pt x="42257" y="773"/>
                </a:lnTo>
                <a:lnTo>
                  <a:pt x="41071" y="525"/>
                </a:lnTo>
                <a:lnTo>
                  <a:pt x="39912" y="331"/>
                </a:lnTo>
                <a:lnTo>
                  <a:pt x="38781" y="194"/>
                </a:lnTo>
                <a:lnTo>
                  <a:pt x="37650" y="83"/>
                </a:lnTo>
                <a:lnTo>
                  <a:pt x="36575" y="28"/>
                </a:lnTo>
                <a:lnTo>
                  <a:pt x="355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2"/>
          <p:cNvSpPr/>
          <p:nvPr/>
        </p:nvSpPr>
        <p:spPr>
          <a:xfrm>
            <a:off x="7271323" y="2008205"/>
            <a:ext cx="49927" cy="449790"/>
          </a:xfrm>
          <a:custGeom>
            <a:avLst/>
            <a:gdLst/>
            <a:ahLst/>
            <a:cxnLst/>
            <a:rect l="l" t="t" r="r" b="b"/>
            <a:pathLst>
              <a:path w="2924" h="26342" extrusionOk="0">
                <a:moveTo>
                  <a:pt x="1462" y="1"/>
                </a:moveTo>
                <a:lnTo>
                  <a:pt x="1186" y="28"/>
                </a:lnTo>
                <a:lnTo>
                  <a:pt x="910" y="83"/>
                </a:lnTo>
                <a:lnTo>
                  <a:pt x="662" y="194"/>
                </a:lnTo>
                <a:lnTo>
                  <a:pt x="442" y="359"/>
                </a:lnTo>
                <a:lnTo>
                  <a:pt x="249" y="552"/>
                </a:lnTo>
                <a:lnTo>
                  <a:pt x="111" y="800"/>
                </a:lnTo>
                <a:lnTo>
                  <a:pt x="55" y="938"/>
                </a:lnTo>
                <a:lnTo>
                  <a:pt x="28" y="1104"/>
                </a:lnTo>
                <a:lnTo>
                  <a:pt x="0" y="1242"/>
                </a:lnTo>
                <a:lnTo>
                  <a:pt x="0" y="1435"/>
                </a:lnTo>
                <a:lnTo>
                  <a:pt x="0" y="24935"/>
                </a:lnTo>
                <a:lnTo>
                  <a:pt x="0" y="25100"/>
                </a:lnTo>
                <a:lnTo>
                  <a:pt x="28" y="25266"/>
                </a:lnTo>
                <a:lnTo>
                  <a:pt x="55" y="25404"/>
                </a:lnTo>
                <a:lnTo>
                  <a:pt x="111" y="25542"/>
                </a:lnTo>
                <a:lnTo>
                  <a:pt x="249" y="25790"/>
                </a:lnTo>
                <a:lnTo>
                  <a:pt x="442" y="25983"/>
                </a:lnTo>
                <a:lnTo>
                  <a:pt x="662" y="26148"/>
                </a:lnTo>
                <a:lnTo>
                  <a:pt x="910" y="26259"/>
                </a:lnTo>
                <a:lnTo>
                  <a:pt x="1186" y="26314"/>
                </a:lnTo>
                <a:lnTo>
                  <a:pt x="1462" y="26341"/>
                </a:lnTo>
                <a:lnTo>
                  <a:pt x="1738" y="26314"/>
                </a:lnTo>
                <a:lnTo>
                  <a:pt x="1986" y="26259"/>
                </a:lnTo>
                <a:lnTo>
                  <a:pt x="2234" y="26148"/>
                </a:lnTo>
                <a:lnTo>
                  <a:pt x="2455" y="25983"/>
                </a:lnTo>
                <a:lnTo>
                  <a:pt x="2648" y="25790"/>
                </a:lnTo>
                <a:lnTo>
                  <a:pt x="2786" y="25542"/>
                </a:lnTo>
                <a:lnTo>
                  <a:pt x="2841" y="25404"/>
                </a:lnTo>
                <a:lnTo>
                  <a:pt x="2896" y="25266"/>
                </a:lnTo>
                <a:lnTo>
                  <a:pt x="2896" y="25100"/>
                </a:lnTo>
                <a:lnTo>
                  <a:pt x="2924" y="24935"/>
                </a:lnTo>
                <a:lnTo>
                  <a:pt x="2924" y="1435"/>
                </a:lnTo>
                <a:lnTo>
                  <a:pt x="2896" y="1242"/>
                </a:lnTo>
                <a:lnTo>
                  <a:pt x="2896" y="1104"/>
                </a:lnTo>
                <a:lnTo>
                  <a:pt x="2841" y="938"/>
                </a:lnTo>
                <a:lnTo>
                  <a:pt x="2786" y="800"/>
                </a:lnTo>
                <a:lnTo>
                  <a:pt x="2648" y="552"/>
                </a:lnTo>
                <a:lnTo>
                  <a:pt x="2455" y="359"/>
                </a:lnTo>
                <a:lnTo>
                  <a:pt x="2234" y="194"/>
                </a:lnTo>
                <a:lnTo>
                  <a:pt x="1986" y="83"/>
                </a:lnTo>
                <a:lnTo>
                  <a:pt x="1738" y="28"/>
                </a:lnTo>
                <a:lnTo>
                  <a:pt x="14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52"/>
          <p:cNvGrpSpPr/>
          <p:nvPr/>
        </p:nvGrpSpPr>
        <p:grpSpPr>
          <a:xfrm>
            <a:off x="7423509" y="2121072"/>
            <a:ext cx="1095959" cy="937708"/>
            <a:chOff x="6995906" y="1911526"/>
            <a:chExt cx="1095959" cy="937708"/>
          </a:xfrm>
        </p:grpSpPr>
        <p:sp>
          <p:nvSpPr>
            <p:cNvPr id="355" name="Google Shape;355;p52"/>
            <p:cNvSpPr/>
            <p:nvPr/>
          </p:nvSpPr>
          <p:spPr>
            <a:xfrm>
              <a:off x="7213493" y="2021267"/>
              <a:ext cx="308033" cy="357465"/>
            </a:xfrm>
            <a:custGeom>
              <a:avLst/>
              <a:gdLst/>
              <a:ahLst/>
              <a:cxnLst/>
              <a:rect l="l" t="t" r="r" b="b"/>
              <a:pathLst>
                <a:path w="18040" h="20935" extrusionOk="0">
                  <a:moveTo>
                    <a:pt x="16495" y="0"/>
                  </a:moveTo>
                  <a:lnTo>
                    <a:pt x="16219" y="28"/>
                  </a:lnTo>
                  <a:lnTo>
                    <a:pt x="15943" y="138"/>
                  </a:lnTo>
                  <a:lnTo>
                    <a:pt x="15805" y="193"/>
                  </a:lnTo>
                  <a:lnTo>
                    <a:pt x="15695" y="304"/>
                  </a:lnTo>
                  <a:lnTo>
                    <a:pt x="15585" y="386"/>
                  </a:lnTo>
                  <a:lnTo>
                    <a:pt x="15447" y="524"/>
                  </a:lnTo>
                  <a:lnTo>
                    <a:pt x="359" y="18535"/>
                  </a:lnTo>
                  <a:lnTo>
                    <a:pt x="249" y="18673"/>
                  </a:lnTo>
                  <a:lnTo>
                    <a:pt x="166" y="18811"/>
                  </a:lnTo>
                  <a:lnTo>
                    <a:pt x="111" y="18949"/>
                  </a:lnTo>
                  <a:lnTo>
                    <a:pt x="56" y="19087"/>
                  </a:lnTo>
                  <a:lnTo>
                    <a:pt x="1" y="19363"/>
                  </a:lnTo>
                  <a:lnTo>
                    <a:pt x="28" y="19639"/>
                  </a:lnTo>
                  <a:lnTo>
                    <a:pt x="84" y="19887"/>
                  </a:lnTo>
                  <a:lnTo>
                    <a:pt x="221" y="20135"/>
                  </a:lnTo>
                  <a:lnTo>
                    <a:pt x="359" y="20356"/>
                  </a:lnTo>
                  <a:lnTo>
                    <a:pt x="552" y="20549"/>
                  </a:lnTo>
                  <a:lnTo>
                    <a:pt x="773" y="20714"/>
                  </a:lnTo>
                  <a:lnTo>
                    <a:pt x="1021" y="20825"/>
                  </a:lnTo>
                  <a:lnTo>
                    <a:pt x="1297" y="20907"/>
                  </a:lnTo>
                  <a:lnTo>
                    <a:pt x="1573" y="20935"/>
                  </a:lnTo>
                  <a:lnTo>
                    <a:pt x="1821" y="20907"/>
                  </a:lnTo>
                  <a:lnTo>
                    <a:pt x="2097" y="20797"/>
                  </a:lnTo>
                  <a:lnTo>
                    <a:pt x="2235" y="20742"/>
                  </a:lnTo>
                  <a:lnTo>
                    <a:pt x="2345" y="20632"/>
                  </a:lnTo>
                  <a:lnTo>
                    <a:pt x="2483" y="20549"/>
                  </a:lnTo>
                  <a:lnTo>
                    <a:pt x="2594" y="20411"/>
                  </a:lnTo>
                  <a:lnTo>
                    <a:pt x="17708" y="2400"/>
                  </a:lnTo>
                  <a:lnTo>
                    <a:pt x="17791" y="2262"/>
                  </a:lnTo>
                  <a:lnTo>
                    <a:pt x="17874" y="2124"/>
                  </a:lnTo>
                  <a:lnTo>
                    <a:pt x="17957" y="1986"/>
                  </a:lnTo>
                  <a:lnTo>
                    <a:pt x="17984" y="1848"/>
                  </a:lnTo>
                  <a:lnTo>
                    <a:pt x="18039" y="1572"/>
                  </a:lnTo>
                  <a:lnTo>
                    <a:pt x="18039" y="1296"/>
                  </a:lnTo>
                  <a:lnTo>
                    <a:pt x="17957" y="1048"/>
                  </a:lnTo>
                  <a:lnTo>
                    <a:pt x="17846" y="800"/>
                  </a:lnTo>
                  <a:lnTo>
                    <a:pt x="17681" y="579"/>
                  </a:lnTo>
                  <a:lnTo>
                    <a:pt x="17488" y="386"/>
                  </a:lnTo>
                  <a:lnTo>
                    <a:pt x="17267" y="221"/>
                  </a:lnTo>
                  <a:lnTo>
                    <a:pt x="17019" y="110"/>
                  </a:lnTo>
                  <a:lnTo>
                    <a:pt x="16743" y="28"/>
                  </a:lnTo>
                  <a:lnTo>
                    <a:pt x="16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2"/>
            <p:cNvSpPr/>
            <p:nvPr/>
          </p:nvSpPr>
          <p:spPr>
            <a:xfrm>
              <a:off x="7472521" y="1911526"/>
              <a:ext cx="142730" cy="629692"/>
            </a:xfrm>
            <a:custGeom>
              <a:avLst/>
              <a:gdLst/>
              <a:ahLst/>
              <a:cxnLst/>
              <a:rect l="l" t="t" r="r" b="b"/>
              <a:pathLst>
                <a:path w="8359" h="36878" extrusionOk="0">
                  <a:moveTo>
                    <a:pt x="4193" y="1"/>
                  </a:moveTo>
                  <a:lnTo>
                    <a:pt x="3752" y="828"/>
                  </a:lnTo>
                  <a:lnTo>
                    <a:pt x="3338" y="1655"/>
                  </a:lnTo>
                  <a:lnTo>
                    <a:pt x="2980" y="2483"/>
                  </a:lnTo>
                  <a:lnTo>
                    <a:pt x="2621" y="3310"/>
                  </a:lnTo>
                  <a:lnTo>
                    <a:pt x="2290" y="4165"/>
                  </a:lnTo>
                  <a:lnTo>
                    <a:pt x="2014" y="4993"/>
                  </a:lnTo>
                  <a:lnTo>
                    <a:pt x="1739" y="5820"/>
                  </a:lnTo>
                  <a:lnTo>
                    <a:pt x="1463" y="6648"/>
                  </a:lnTo>
                  <a:lnTo>
                    <a:pt x="1242" y="7475"/>
                  </a:lnTo>
                  <a:lnTo>
                    <a:pt x="1049" y="8303"/>
                  </a:lnTo>
                  <a:lnTo>
                    <a:pt x="856" y="9130"/>
                  </a:lnTo>
                  <a:lnTo>
                    <a:pt x="690" y="9958"/>
                  </a:lnTo>
                  <a:lnTo>
                    <a:pt x="525" y="10785"/>
                  </a:lnTo>
                  <a:lnTo>
                    <a:pt x="415" y="11585"/>
                  </a:lnTo>
                  <a:lnTo>
                    <a:pt x="304" y="12412"/>
                  </a:lnTo>
                  <a:lnTo>
                    <a:pt x="194" y="13212"/>
                  </a:lnTo>
                  <a:lnTo>
                    <a:pt x="84" y="14812"/>
                  </a:lnTo>
                  <a:lnTo>
                    <a:pt x="1" y="16384"/>
                  </a:lnTo>
                  <a:lnTo>
                    <a:pt x="1" y="17929"/>
                  </a:lnTo>
                  <a:lnTo>
                    <a:pt x="29" y="19446"/>
                  </a:lnTo>
                  <a:lnTo>
                    <a:pt x="139" y="20908"/>
                  </a:lnTo>
                  <a:lnTo>
                    <a:pt x="277" y="22342"/>
                  </a:lnTo>
                  <a:lnTo>
                    <a:pt x="442" y="23721"/>
                  </a:lnTo>
                  <a:lnTo>
                    <a:pt x="635" y="25073"/>
                  </a:lnTo>
                  <a:lnTo>
                    <a:pt x="884" y="26341"/>
                  </a:lnTo>
                  <a:lnTo>
                    <a:pt x="1132" y="27583"/>
                  </a:lnTo>
                  <a:lnTo>
                    <a:pt x="1408" y="28769"/>
                  </a:lnTo>
                  <a:lnTo>
                    <a:pt x="1683" y="29872"/>
                  </a:lnTo>
                  <a:lnTo>
                    <a:pt x="1987" y="30920"/>
                  </a:lnTo>
                  <a:lnTo>
                    <a:pt x="2290" y="31885"/>
                  </a:lnTo>
                  <a:lnTo>
                    <a:pt x="2566" y="32796"/>
                  </a:lnTo>
                  <a:lnTo>
                    <a:pt x="2842" y="33595"/>
                  </a:lnTo>
                  <a:lnTo>
                    <a:pt x="3366" y="35002"/>
                  </a:lnTo>
                  <a:lnTo>
                    <a:pt x="3807" y="36023"/>
                  </a:lnTo>
                  <a:lnTo>
                    <a:pt x="4083" y="36657"/>
                  </a:lnTo>
                  <a:lnTo>
                    <a:pt x="4193" y="36878"/>
                  </a:lnTo>
                  <a:lnTo>
                    <a:pt x="4276" y="36657"/>
                  </a:lnTo>
                  <a:lnTo>
                    <a:pt x="4580" y="36023"/>
                  </a:lnTo>
                  <a:lnTo>
                    <a:pt x="4993" y="35002"/>
                  </a:lnTo>
                  <a:lnTo>
                    <a:pt x="5517" y="33595"/>
                  </a:lnTo>
                  <a:lnTo>
                    <a:pt x="5793" y="32796"/>
                  </a:lnTo>
                  <a:lnTo>
                    <a:pt x="6069" y="31885"/>
                  </a:lnTo>
                  <a:lnTo>
                    <a:pt x="6372" y="30920"/>
                  </a:lnTo>
                  <a:lnTo>
                    <a:pt x="6676" y="29872"/>
                  </a:lnTo>
                  <a:lnTo>
                    <a:pt x="6952" y="28769"/>
                  </a:lnTo>
                  <a:lnTo>
                    <a:pt x="7227" y="27583"/>
                  </a:lnTo>
                  <a:lnTo>
                    <a:pt x="7476" y="26341"/>
                  </a:lnTo>
                  <a:lnTo>
                    <a:pt x="7724" y="25073"/>
                  </a:lnTo>
                  <a:lnTo>
                    <a:pt x="7917" y="23721"/>
                  </a:lnTo>
                  <a:lnTo>
                    <a:pt x="8082" y="22342"/>
                  </a:lnTo>
                  <a:lnTo>
                    <a:pt x="8220" y="20908"/>
                  </a:lnTo>
                  <a:lnTo>
                    <a:pt x="8331" y="19446"/>
                  </a:lnTo>
                  <a:lnTo>
                    <a:pt x="8358" y="17929"/>
                  </a:lnTo>
                  <a:lnTo>
                    <a:pt x="8358" y="16384"/>
                  </a:lnTo>
                  <a:lnTo>
                    <a:pt x="8276" y="14812"/>
                  </a:lnTo>
                  <a:lnTo>
                    <a:pt x="8165" y="13212"/>
                  </a:lnTo>
                  <a:lnTo>
                    <a:pt x="8055" y="12412"/>
                  </a:lnTo>
                  <a:lnTo>
                    <a:pt x="7945" y="11585"/>
                  </a:lnTo>
                  <a:lnTo>
                    <a:pt x="7834" y="10785"/>
                  </a:lnTo>
                  <a:lnTo>
                    <a:pt x="7669" y="9958"/>
                  </a:lnTo>
                  <a:lnTo>
                    <a:pt x="7503" y="9130"/>
                  </a:lnTo>
                  <a:lnTo>
                    <a:pt x="7338" y="8303"/>
                  </a:lnTo>
                  <a:lnTo>
                    <a:pt x="7117" y="7475"/>
                  </a:lnTo>
                  <a:lnTo>
                    <a:pt x="6896" y="6648"/>
                  </a:lnTo>
                  <a:lnTo>
                    <a:pt x="6621" y="5820"/>
                  </a:lnTo>
                  <a:lnTo>
                    <a:pt x="6345" y="4993"/>
                  </a:lnTo>
                  <a:lnTo>
                    <a:pt x="6069" y="4165"/>
                  </a:lnTo>
                  <a:lnTo>
                    <a:pt x="5738" y="3310"/>
                  </a:lnTo>
                  <a:lnTo>
                    <a:pt x="5379" y="2483"/>
                  </a:lnTo>
                  <a:lnTo>
                    <a:pt x="5021" y="1655"/>
                  </a:lnTo>
                  <a:lnTo>
                    <a:pt x="4607" y="828"/>
                  </a:lnTo>
                  <a:lnTo>
                    <a:pt x="41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2"/>
            <p:cNvSpPr/>
            <p:nvPr/>
          </p:nvSpPr>
          <p:spPr>
            <a:xfrm>
              <a:off x="6995906" y="2541201"/>
              <a:ext cx="548227" cy="308033"/>
            </a:xfrm>
            <a:custGeom>
              <a:avLst/>
              <a:gdLst/>
              <a:ahLst/>
              <a:cxnLst/>
              <a:rect l="l" t="t" r="r" b="b"/>
              <a:pathLst>
                <a:path w="32107" h="18040" extrusionOk="0">
                  <a:moveTo>
                    <a:pt x="32106" y="1"/>
                  </a:moveTo>
                  <a:lnTo>
                    <a:pt x="31858" y="28"/>
                  </a:lnTo>
                  <a:lnTo>
                    <a:pt x="31169" y="83"/>
                  </a:lnTo>
                  <a:lnTo>
                    <a:pt x="30065" y="221"/>
                  </a:lnTo>
                  <a:lnTo>
                    <a:pt x="28603" y="442"/>
                  </a:lnTo>
                  <a:lnTo>
                    <a:pt x="27748" y="608"/>
                  </a:lnTo>
                  <a:lnTo>
                    <a:pt x="26811" y="801"/>
                  </a:lnTo>
                  <a:lnTo>
                    <a:pt x="25818" y="1021"/>
                  </a:lnTo>
                  <a:lnTo>
                    <a:pt x="24770" y="1269"/>
                  </a:lnTo>
                  <a:lnTo>
                    <a:pt x="23666" y="1545"/>
                  </a:lnTo>
                  <a:lnTo>
                    <a:pt x="22508" y="1904"/>
                  </a:lnTo>
                  <a:lnTo>
                    <a:pt x="21322" y="2262"/>
                  </a:lnTo>
                  <a:lnTo>
                    <a:pt x="20081" y="2704"/>
                  </a:lnTo>
                  <a:lnTo>
                    <a:pt x="18812" y="3173"/>
                  </a:lnTo>
                  <a:lnTo>
                    <a:pt x="17515" y="3697"/>
                  </a:lnTo>
                  <a:lnTo>
                    <a:pt x="16219" y="4276"/>
                  </a:lnTo>
                  <a:lnTo>
                    <a:pt x="14895" y="4910"/>
                  </a:lnTo>
                  <a:lnTo>
                    <a:pt x="13544" y="5627"/>
                  </a:lnTo>
                  <a:lnTo>
                    <a:pt x="12220" y="6372"/>
                  </a:lnTo>
                  <a:lnTo>
                    <a:pt x="10868" y="7200"/>
                  </a:lnTo>
                  <a:lnTo>
                    <a:pt x="9544" y="8110"/>
                  </a:lnTo>
                  <a:lnTo>
                    <a:pt x="8910" y="8579"/>
                  </a:lnTo>
                  <a:lnTo>
                    <a:pt x="8248" y="9075"/>
                  </a:lnTo>
                  <a:lnTo>
                    <a:pt x="7586" y="9572"/>
                  </a:lnTo>
                  <a:lnTo>
                    <a:pt x="6952" y="10123"/>
                  </a:lnTo>
                  <a:lnTo>
                    <a:pt x="6317" y="10675"/>
                  </a:lnTo>
                  <a:lnTo>
                    <a:pt x="5710" y="11227"/>
                  </a:lnTo>
                  <a:lnTo>
                    <a:pt x="5076" y="11806"/>
                  </a:lnTo>
                  <a:lnTo>
                    <a:pt x="4469" y="12413"/>
                  </a:lnTo>
                  <a:lnTo>
                    <a:pt x="3862" y="13047"/>
                  </a:lnTo>
                  <a:lnTo>
                    <a:pt x="3283" y="13709"/>
                  </a:lnTo>
                  <a:lnTo>
                    <a:pt x="2704" y="14371"/>
                  </a:lnTo>
                  <a:lnTo>
                    <a:pt x="2125" y="15061"/>
                  </a:lnTo>
                  <a:lnTo>
                    <a:pt x="1573" y="15778"/>
                  </a:lnTo>
                  <a:lnTo>
                    <a:pt x="1049" y="16522"/>
                  </a:lnTo>
                  <a:lnTo>
                    <a:pt x="497" y="17267"/>
                  </a:lnTo>
                  <a:lnTo>
                    <a:pt x="1" y="18039"/>
                  </a:lnTo>
                  <a:lnTo>
                    <a:pt x="939" y="18012"/>
                  </a:lnTo>
                  <a:lnTo>
                    <a:pt x="1849" y="17957"/>
                  </a:lnTo>
                  <a:lnTo>
                    <a:pt x="2759" y="17874"/>
                  </a:lnTo>
                  <a:lnTo>
                    <a:pt x="3642" y="17764"/>
                  </a:lnTo>
                  <a:lnTo>
                    <a:pt x="4524" y="17653"/>
                  </a:lnTo>
                  <a:lnTo>
                    <a:pt x="5407" y="17515"/>
                  </a:lnTo>
                  <a:lnTo>
                    <a:pt x="6262" y="17350"/>
                  </a:lnTo>
                  <a:lnTo>
                    <a:pt x="7117" y="17157"/>
                  </a:lnTo>
                  <a:lnTo>
                    <a:pt x="7945" y="16964"/>
                  </a:lnTo>
                  <a:lnTo>
                    <a:pt x="8772" y="16715"/>
                  </a:lnTo>
                  <a:lnTo>
                    <a:pt x="9572" y="16495"/>
                  </a:lnTo>
                  <a:lnTo>
                    <a:pt x="10372" y="16219"/>
                  </a:lnTo>
                  <a:lnTo>
                    <a:pt x="11172" y="15971"/>
                  </a:lnTo>
                  <a:lnTo>
                    <a:pt x="11944" y="15667"/>
                  </a:lnTo>
                  <a:lnTo>
                    <a:pt x="12689" y="15364"/>
                  </a:lnTo>
                  <a:lnTo>
                    <a:pt x="13433" y="15061"/>
                  </a:lnTo>
                  <a:lnTo>
                    <a:pt x="14895" y="14399"/>
                  </a:lnTo>
                  <a:lnTo>
                    <a:pt x="16302" y="13681"/>
                  </a:lnTo>
                  <a:lnTo>
                    <a:pt x="17653" y="12937"/>
                  </a:lnTo>
                  <a:lnTo>
                    <a:pt x="18922" y="12164"/>
                  </a:lnTo>
                  <a:lnTo>
                    <a:pt x="20163" y="11365"/>
                  </a:lnTo>
                  <a:lnTo>
                    <a:pt x="21349" y="10537"/>
                  </a:lnTo>
                  <a:lnTo>
                    <a:pt x="22480" y="9710"/>
                  </a:lnTo>
                  <a:lnTo>
                    <a:pt x="23528" y="8882"/>
                  </a:lnTo>
                  <a:lnTo>
                    <a:pt x="24549" y="8027"/>
                  </a:lnTo>
                  <a:lnTo>
                    <a:pt x="25487" y="7200"/>
                  </a:lnTo>
                  <a:lnTo>
                    <a:pt x="26369" y="6400"/>
                  </a:lnTo>
                  <a:lnTo>
                    <a:pt x="27197" y="5600"/>
                  </a:lnTo>
                  <a:lnTo>
                    <a:pt x="27969" y="4855"/>
                  </a:lnTo>
                  <a:lnTo>
                    <a:pt x="28686" y="4110"/>
                  </a:lnTo>
                  <a:lnTo>
                    <a:pt x="29321" y="3421"/>
                  </a:lnTo>
                  <a:lnTo>
                    <a:pt x="29900" y="2759"/>
                  </a:lnTo>
                  <a:lnTo>
                    <a:pt x="30838" y="1628"/>
                  </a:lnTo>
                  <a:lnTo>
                    <a:pt x="31527" y="773"/>
                  </a:lnTo>
                  <a:lnTo>
                    <a:pt x="31941" y="194"/>
                  </a:lnTo>
                  <a:lnTo>
                    <a:pt x="32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2"/>
            <p:cNvSpPr/>
            <p:nvPr/>
          </p:nvSpPr>
          <p:spPr>
            <a:xfrm>
              <a:off x="7544116" y="2541201"/>
              <a:ext cx="547749" cy="308033"/>
            </a:xfrm>
            <a:custGeom>
              <a:avLst/>
              <a:gdLst/>
              <a:ahLst/>
              <a:cxnLst/>
              <a:rect l="l" t="t" r="r" b="b"/>
              <a:pathLst>
                <a:path w="32079" h="18040" extrusionOk="0">
                  <a:moveTo>
                    <a:pt x="0" y="1"/>
                  </a:moveTo>
                  <a:lnTo>
                    <a:pt x="138" y="194"/>
                  </a:lnTo>
                  <a:lnTo>
                    <a:pt x="552" y="773"/>
                  </a:lnTo>
                  <a:lnTo>
                    <a:pt x="1242" y="1628"/>
                  </a:lnTo>
                  <a:lnTo>
                    <a:pt x="2207" y="2759"/>
                  </a:lnTo>
                  <a:lnTo>
                    <a:pt x="2759" y="3421"/>
                  </a:lnTo>
                  <a:lnTo>
                    <a:pt x="3421" y="4110"/>
                  </a:lnTo>
                  <a:lnTo>
                    <a:pt x="4110" y="4855"/>
                  </a:lnTo>
                  <a:lnTo>
                    <a:pt x="4882" y="5600"/>
                  </a:lnTo>
                  <a:lnTo>
                    <a:pt x="5710" y="6400"/>
                  </a:lnTo>
                  <a:lnTo>
                    <a:pt x="6593" y="7200"/>
                  </a:lnTo>
                  <a:lnTo>
                    <a:pt x="7530" y="8027"/>
                  </a:lnTo>
                  <a:lnTo>
                    <a:pt x="8551" y="8882"/>
                  </a:lnTo>
                  <a:lnTo>
                    <a:pt x="9599" y="9710"/>
                  </a:lnTo>
                  <a:lnTo>
                    <a:pt x="10730" y="10537"/>
                  </a:lnTo>
                  <a:lnTo>
                    <a:pt x="11916" y="11365"/>
                  </a:lnTo>
                  <a:lnTo>
                    <a:pt x="13157" y="12164"/>
                  </a:lnTo>
                  <a:lnTo>
                    <a:pt x="14453" y="12937"/>
                  </a:lnTo>
                  <a:lnTo>
                    <a:pt x="15777" y="13681"/>
                  </a:lnTo>
                  <a:lnTo>
                    <a:pt x="17184" y="14399"/>
                  </a:lnTo>
                  <a:lnTo>
                    <a:pt x="18646" y="15061"/>
                  </a:lnTo>
                  <a:lnTo>
                    <a:pt x="19391" y="15364"/>
                  </a:lnTo>
                  <a:lnTo>
                    <a:pt x="20135" y="15667"/>
                  </a:lnTo>
                  <a:lnTo>
                    <a:pt x="20908" y="15971"/>
                  </a:lnTo>
                  <a:lnTo>
                    <a:pt x="21707" y="16219"/>
                  </a:lnTo>
                  <a:lnTo>
                    <a:pt x="22507" y="16495"/>
                  </a:lnTo>
                  <a:lnTo>
                    <a:pt x="23307" y="16715"/>
                  </a:lnTo>
                  <a:lnTo>
                    <a:pt x="24135" y="16964"/>
                  </a:lnTo>
                  <a:lnTo>
                    <a:pt x="24962" y="17157"/>
                  </a:lnTo>
                  <a:lnTo>
                    <a:pt x="25817" y="17350"/>
                  </a:lnTo>
                  <a:lnTo>
                    <a:pt x="26672" y="17515"/>
                  </a:lnTo>
                  <a:lnTo>
                    <a:pt x="27555" y="17653"/>
                  </a:lnTo>
                  <a:lnTo>
                    <a:pt x="28437" y="17764"/>
                  </a:lnTo>
                  <a:lnTo>
                    <a:pt x="29320" y="17874"/>
                  </a:lnTo>
                  <a:lnTo>
                    <a:pt x="30230" y="17957"/>
                  </a:lnTo>
                  <a:lnTo>
                    <a:pt x="31141" y="18012"/>
                  </a:lnTo>
                  <a:lnTo>
                    <a:pt x="32078" y="18039"/>
                  </a:lnTo>
                  <a:lnTo>
                    <a:pt x="31582" y="17267"/>
                  </a:lnTo>
                  <a:lnTo>
                    <a:pt x="31058" y="16522"/>
                  </a:lnTo>
                  <a:lnTo>
                    <a:pt x="30506" y="15778"/>
                  </a:lnTo>
                  <a:lnTo>
                    <a:pt x="29955" y="15061"/>
                  </a:lnTo>
                  <a:lnTo>
                    <a:pt x="29375" y="14371"/>
                  </a:lnTo>
                  <a:lnTo>
                    <a:pt x="28796" y="13709"/>
                  </a:lnTo>
                  <a:lnTo>
                    <a:pt x="28217" y="13047"/>
                  </a:lnTo>
                  <a:lnTo>
                    <a:pt x="27610" y="12413"/>
                  </a:lnTo>
                  <a:lnTo>
                    <a:pt x="27003" y="11806"/>
                  </a:lnTo>
                  <a:lnTo>
                    <a:pt x="26396" y="11227"/>
                  </a:lnTo>
                  <a:lnTo>
                    <a:pt x="25762" y="10675"/>
                  </a:lnTo>
                  <a:lnTo>
                    <a:pt x="25128" y="10123"/>
                  </a:lnTo>
                  <a:lnTo>
                    <a:pt x="24493" y="9572"/>
                  </a:lnTo>
                  <a:lnTo>
                    <a:pt x="23831" y="9075"/>
                  </a:lnTo>
                  <a:lnTo>
                    <a:pt x="23197" y="8579"/>
                  </a:lnTo>
                  <a:lnTo>
                    <a:pt x="22535" y="8110"/>
                  </a:lnTo>
                  <a:lnTo>
                    <a:pt x="21211" y="7200"/>
                  </a:lnTo>
                  <a:lnTo>
                    <a:pt x="19859" y="6372"/>
                  </a:lnTo>
                  <a:lnTo>
                    <a:pt x="18536" y="5627"/>
                  </a:lnTo>
                  <a:lnTo>
                    <a:pt x="17184" y="4910"/>
                  </a:lnTo>
                  <a:lnTo>
                    <a:pt x="15860" y="4276"/>
                  </a:lnTo>
                  <a:lnTo>
                    <a:pt x="14564" y="3697"/>
                  </a:lnTo>
                  <a:lnTo>
                    <a:pt x="13267" y="3173"/>
                  </a:lnTo>
                  <a:lnTo>
                    <a:pt x="11999" y="2704"/>
                  </a:lnTo>
                  <a:lnTo>
                    <a:pt x="10757" y="2262"/>
                  </a:lnTo>
                  <a:lnTo>
                    <a:pt x="9571" y="1904"/>
                  </a:lnTo>
                  <a:lnTo>
                    <a:pt x="8413" y="1545"/>
                  </a:lnTo>
                  <a:lnTo>
                    <a:pt x="7310" y="1269"/>
                  </a:lnTo>
                  <a:lnTo>
                    <a:pt x="6262" y="1021"/>
                  </a:lnTo>
                  <a:lnTo>
                    <a:pt x="5269" y="801"/>
                  </a:lnTo>
                  <a:lnTo>
                    <a:pt x="4331" y="608"/>
                  </a:lnTo>
                  <a:lnTo>
                    <a:pt x="3476" y="442"/>
                  </a:lnTo>
                  <a:lnTo>
                    <a:pt x="2041" y="221"/>
                  </a:lnTo>
                  <a:lnTo>
                    <a:pt x="938" y="83"/>
                  </a:lnTo>
                  <a:lnTo>
                    <a:pt x="221" y="2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2"/>
            <p:cNvSpPr/>
            <p:nvPr/>
          </p:nvSpPr>
          <p:spPr>
            <a:xfrm>
              <a:off x="7454165" y="2451250"/>
              <a:ext cx="179441" cy="179919"/>
            </a:xfrm>
            <a:custGeom>
              <a:avLst/>
              <a:gdLst/>
              <a:ahLst/>
              <a:cxnLst/>
              <a:rect l="l" t="t" r="r" b="b"/>
              <a:pathLst>
                <a:path w="10509" h="10537" extrusionOk="0">
                  <a:moveTo>
                    <a:pt x="5268" y="1"/>
                  </a:moveTo>
                  <a:lnTo>
                    <a:pt x="4717" y="28"/>
                  </a:lnTo>
                  <a:lnTo>
                    <a:pt x="4193" y="111"/>
                  </a:lnTo>
                  <a:lnTo>
                    <a:pt x="3696" y="249"/>
                  </a:lnTo>
                  <a:lnTo>
                    <a:pt x="3200" y="414"/>
                  </a:lnTo>
                  <a:lnTo>
                    <a:pt x="2758" y="635"/>
                  </a:lnTo>
                  <a:lnTo>
                    <a:pt x="2317" y="911"/>
                  </a:lnTo>
                  <a:lnTo>
                    <a:pt x="1903" y="1214"/>
                  </a:lnTo>
                  <a:lnTo>
                    <a:pt x="1545" y="1545"/>
                  </a:lnTo>
                  <a:lnTo>
                    <a:pt x="1186" y="1931"/>
                  </a:lnTo>
                  <a:lnTo>
                    <a:pt x="910" y="2317"/>
                  </a:lnTo>
                  <a:lnTo>
                    <a:pt x="635" y="2759"/>
                  </a:lnTo>
                  <a:lnTo>
                    <a:pt x="414" y="3228"/>
                  </a:lnTo>
                  <a:lnTo>
                    <a:pt x="248" y="3697"/>
                  </a:lnTo>
                  <a:lnTo>
                    <a:pt x="111" y="4221"/>
                  </a:lnTo>
                  <a:lnTo>
                    <a:pt x="28" y="4745"/>
                  </a:lnTo>
                  <a:lnTo>
                    <a:pt x="0" y="5269"/>
                  </a:lnTo>
                  <a:lnTo>
                    <a:pt x="28" y="5820"/>
                  </a:lnTo>
                  <a:lnTo>
                    <a:pt x="111" y="6344"/>
                  </a:lnTo>
                  <a:lnTo>
                    <a:pt x="248" y="6841"/>
                  </a:lnTo>
                  <a:lnTo>
                    <a:pt x="414" y="7337"/>
                  </a:lnTo>
                  <a:lnTo>
                    <a:pt x="635" y="7779"/>
                  </a:lnTo>
                  <a:lnTo>
                    <a:pt x="910" y="8220"/>
                  </a:lnTo>
                  <a:lnTo>
                    <a:pt x="1186" y="8634"/>
                  </a:lnTo>
                  <a:lnTo>
                    <a:pt x="1545" y="8992"/>
                  </a:lnTo>
                  <a:lnTo>
                    <a:pt x="1903" y="9351"/>
                  </a:lnTo>
                  <a:lnTo>
                    <a:pt x="2317" y="9654"/>
                  </a:lnTo>
                  <a:lnTo>
                    <a:pt x="2758" y="9903"/>
                  </a:lnTo>
                  <a:lnTo>
                    <a:pt x="3200" y="10123"/>
                  </a:lnTo>
                  <a:lnTo>
                    <a:pt x="3696" y="10316"/>
                  </a:lnTo>
                  <a:lnTo>
                    <a:pt x="4193" y="10427"/>
                  </a:lnTo>
                  <a:lnTo>
                    <a:pt x="4717" y="10509"/>
                  </a:lnTo>
                  <a:lnTo>
                    <a:pt x="5268" y="10537"/>
                  </a:lnTo>
                  <a:lnTo>
                    <a:pt x="5792" y="10509"/>
                  </a:lnTo>
                  <a:lnTo>
                    <a:pt x="6317" y="10427"/>
                  </a:lnTo>
                  <a:lnTo>
                    <a:pt x="6813" y="10316"/>
                  </a:lnTo>
                  <a:lnTo>
                    <a:pt x="7309" y="10123"/>
                  </a:lnTo>
                  <a:lnTo>
                    <a:pt x="7751" y="9903"/>
                  </a:lnTo>
                  <a:lnTo>
                    <a:pt x="8192" y="9654"/>
                  </a:lnTo>
                  <a:lnTo>
                    <a:pt x="8606" y="9351"/>
                  </a:lnTo>
                  <a:lnTo>
                    <a:pt x="8964" y="8992"/>
                  </a:lnTo>
                  <a:lnTo>
                    <a:pt x="9323" y="8634"/>
                  </a:lnTo>
                  <a:lnTo>
                    <a:pt x="9626" y="8220"/>
                  </a:lnTo>
                  <a:lnTo>
                    <a:pt x="9875" y="7779"/>
                  </a:lnTo>
                  <a:lnTo>
                    <a:pt x="10095" y="7337"/>
                  </a:lnTo>
                  <a:lnTo>
                    <a:pt x="10288" y="6841"/>
                  </a:lnTo>
                  <a:lnTo>
                    <a:pt x="10399" y="6344"/>
                  </a:lnTo>
                  <a:lnTo>
                    <a:pt x="10481" y="5820"/>
                  </a:lnTo>
                  <a:lnTo>
                    <a:pt x="10509" y="5269"/>
                  </a:lnTo>
                  <a:lnTo>
                    <a:pt x="10481" y="4745"/>
                  </a:lnTo>
                  <a:lnTo>
                    <a:pt x="10399" y="4221"/>
                  </a:lnTo>
                  <a:lnTo>
                    <a:pt x="10288" y="3697"/>
                  </a:lnTo>
                  <a:lnTo>
                    <a:pt x="10095" y="3228"/>
                  </a:lnTo>
                  <a:lnTo>
                    <a:pt x="9875" y="2759"/>
                  </a:lnTo>
                  <a:lnTo>
                    <a:pt x="9626" y="2317"/>
                  </a:lnTo>
                  <a:lnTo>
                    <a:pt x="9323" y="1931"/>
                  </a:lnTo>
                  <a:lnTo>
                    <a:pt x="8964" y="1545"/>
                  </a:lnTo>
                  <a:lnTo>
                    <a:pt x="8606" y="1214"/>
                  </a:lnTo>
                  <a:lnTo>
                    <a:pt x="8192" y="911"/>
                  </a:lnTo>
                  <a:lnTo>
                    <a:pt x="7751" y="635"/>
                  </a:lnTo>
                  <a:lnTo>
                    <a:pt x="7309" y="414"/>
                  </a:lnTo>
                  <a:lnTo>
                    <a:pt x="6813" y="249"/>
                  </a:lnTo>
                  <a:lnTo>
                    <a:pt x="6317" y="111"/>
                  </a:lnTo>
                  <a:lnTo>
                    <a:pt x="5792" y="28"/>
                  </a:lnTo>
                  <a:lnTo>
                    <a:pt x="52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2"/>
            <p:cNvSpPr/>
            <p:nvPr/>
          </p:nvSpPr>
          <p:spPr>
            <a:xfrm>
              <a:off x="7493250" y="2490813"/>
              <a:ext cx="101272" cy="101272"/>
            </a:xfrm>
            <a:custGeom>
              <a:avLst/>
              <a:gdLst/>
              <a:ahLst/>
              <a:cxnLst/>
              <a:rect l="l" t="t" r="r" b="b"/>
              <a:pathLst>
                <a:path w="5931" h="5931" extrusionOk="0">
                  <a:moveTo>
                    <a:pt x="2676" y="0"/>
                  </a:moveTo>
                  <a:lnTo>
                    <a:pt x="2373" y="56"/>
                  </a:lnTo>
                  <a:lnTo>
                    <a:pt x="2097" y="111"/>
                  </a:lnTo>
                  <a:lnTo>
                    <a:pt x="1821" y="221"/>
                  </a:lnTo>
                  <a:lnTo>
                    <a:pt x="1545" y="359"/>
                  </a:lnTo>
                  <a:lnTo>
                    <a:pt x="1297" y="497"/>
                  </a:lnTo>
                  <a:lnTo>
                    <a:pt x="1076" y="662"/>
                  </a:lnTo>
                  <a:lnTo>
                    <a:pt x="883" y="855"/>
                  </a:lnTo>
                  <a:lnTo>
                    <a:pt x="690" y="1076"/>
                  </a:lnTo>
                  <a:lnTo>
                    <a:pt x="497" y="1297"/>
                  </a:lnTo>
                  <a:lnTo>
                    <a:pt x="359" y="1545"/>
                  </a:lnTo>
                  <a:lnTo>
                    <a:pt x="249" y="1793"/>
                  </a:lnTo>
                  <a:lnTo>
                    <a:pt x="138" y="2069"/>
                  </a:lnTo>
                  <a:lnTo>
                    <a:pt x="56" y="2372"/>
                  </a:lnTo>
                  <a:lnTo>
                    <a:pt x="28" y="2648"/>
                  </a:lnTo>
                  <a:lnTo>
                    <a:pt x="1" y="2952"/>
                  </a:lnTo>
                  <a:lnTo>
                    <a:pt x="28" y="3255"/>
                  </a:lnTo>
                  <a:lnTo>
                    <a:pt x="56" y="3559"/>
                  </a:lnTo>
                  <a:lnTo>
                    <a:pt x="138" y="3834"/>
                  </a:lnTo>
                  <a:lnTo>
                    <a:pt x="249" y="4110"/>
                  </a:lnTo>
                  <a:lnTo>
                    <a:pt x="359" y="4386"/>
                  </a:lnTo>
                  <a:lnTo>
                    <a:pt x="497" y="4607"/>
                  </a:lnTo>
                  <a:lnTo>
                    <a:pt x="690" y="4855"/>
                  </a:lnTo>
                  <a:lnTo>
                    <a:pt x="883" y="5048"/>
                  </a:lnTo>
                  <a:lnTo>
                    <a:pt x="1076" y="5241"/>
                  </a:lnTo>
                  <a:lnTo>
                    <a:pt x="1297" y="5434"/>
                  </a:lnTo>
                  <a:lnTo>
                    <a:pt x="1545" y="5572"/>
                  </a:lnTo>
                  <a:lnTo>
                    <a:pt x="1821" y="5682"/>
                  </a:lnTo>
                  <a:lnTo>
                    <a:pt x="2097" y="5793"/>
                  </a:lnTo>
                  <a:lnTo>
                    <a:pt x="2373" y="5875"/>
                  </a:lnTo>
                  <a:lnTo>
                    <a:pt x="2676" y="5903"/>
                  </a:lnTo>
                  <a:lnTo>
                    <a:pt x="2979" y="5931"/>
                  </a:lnTo>
                  <a:lnTo>
                    <a:pt x="3283" y="5903"/>
                  </a:lnTo>
                  <a:lnTo>
                    <a:pt x="3559" y="5875"/>
                  </a:lnTo>
                  <a:lnTo>
                    <a:pt x="3834" y="5793"/>
                  </a:lnTo>
                  <a:lnTo>
                    <a:pt x="4110" y="5682"/>
                  </a:lnTo>
                  <a:lnTo>
                    <a:pt x="4386" y="5572"/>
                  </a:lnTo>
                  <a:lnTo>
                    <a:pt x="4634" y="5434"/>
                  </a:lnTo>
                  <a:lnTo>
                    <a:pt x="4855" y="5241"/>
                  </a:lnTo>
                  <a:lnTo>
                    <a:pt x="5076" y="5048"/>
                  </a:lnTo>
                  <a:lnTo>
                    <a:pt x="5241" y="4855"/>
                  </a:lnTo>
                  <a:lnTo>
                    <a:pt x="5434" y="4607"/>
                  </a:lnTo>
                  <a:lnTo>
                    <a:pt x="5572" y="4386"/>
                  </a:lnTo>
                  <a:lnTo>
                    <a:pt x="5710" y="4110"/>
                  </a:lnTo>
                  <a:lnTo>
                    <a:pt x="5793" y="3834"/>
                  </a:lnTo>
                  <a:lnTo>
                    <a:pt x="5876" y="3559"/>
                  </a:lnTo>
                  <a:lnTo>
                    <a:pt x="5903" y="3255"/>
                  </a:lnTo>
                  <a:lnTo>
                    <a:pt x="5931" y="2952"/>
                  </a:lnTo>
                  <a:lnTo>
                    <a:pt x="5903" y="2648"/>
                  </a:lnTo>
                  <a:lnTo>
                    <a:pt x="5876" y="2372"/>
                  </a:lnTo>
                  <a:lnTo>
                    <a:pt x="5793" y="2069"/>
                  </a:lnTo>
                  <a:lnTo>
                    <a:pt x="5710" y="1793"/>
                  </a:lnTo>
                  <a:lnTo>
                    <a:pt x="5572" y="1545"/>
                  </a:lnTo>
                  <a:lnTo>
                    <a:pt x="5434" y="1297"/>
                  </a:lnTo>
                  <a:lnTo>
                    <a:pt x="5241" y="1076"/>
                  </a:lnTo>
                  <a:lnTo>
                    <a:pt x="5076" y="855"/>
                  </a:lnTo>
                  <a:lnTo>
                    <a:pt x="4855" y="662"/>
                  </a:lnTo>
                  <a:lnTo>
                    <a:pt x="4634" y="497"/>
                  </a:lnTo>
                  <a:lnTo>
                    <a:pt x="4386" y="359"/>
                  </a:lnTo>
                  <a:lnTo>
                    <a:pt x="4110" y="221"/>
                  </a:lnTo>
                  <a:lnTo>
                    <a:pt x="3834" y="111"/>
                  </a:lnTo>
                  <a:lnTo>
                    <a:pt x="3559" y="56"/>
                  </a:lnTo>
                  <a:lnTo>
                    <a:pt x="32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2"/>
            <p:cNvSpPr/>
            <p:nvPr/>
          </p:nvSpPr>
          <p:spPr>
            <a:xfrm>
              <a:off x="7537525" y="1988295"/>
              <a:ext cx="12721" cy="430478"/>
            </a:xfrm>
            <a:custGeom>
              <a:avLst/>
              <a:gdLst/>
              <a:ahLst/>
              <a:cxnLst/>
              <a:rect l="l" t="t" r="r" b="b"/>
              <a:pathLst>
                <a:path w="745" h="25211" extrusionOk="0">
                  <a:moveTo>
                    <a:pt x="386" y="0"/>
                  </a:moveTo>
                  <a:lnTo>
                    <a:pt x="248" y="28"/>
                  </a:lnTo>
                  <a:lnTo>
                    <a:pt x="111" y="83"/>
                  </a:lnTo>
                  <a:lnTo>
                    <a:pt x="28" y="193"/>
                  </a:lnTo>
                  <a:lnTo>
                    <a:pt x="0" y="276"/>
                  </a:lnTo>
                  <a:lnTo>
                    <a:pt x="0" y="359"/>
                  </a:lnTo>
                  <a:lnTo>
                    <a:pt x="0" y="24852"/>
                  </a:lnTo>
                  <a:lnTo>
                    <a:pt x="0" y="24935"/>
                  </a:lnTo>
                  <a:lnTo>
                    <a:pt x="28" y="25017"/>
                  </a:lnTo>
                  <a:lnTo>
                    <a:pt x="111" y="25128"/>
                  </a:lnTo>
                  <a:lnTo>
                    <a:pt x="248" y="25183"/>
                  </a:lnTo>
                  <a:lnTo>
                    <a:pt x="386" y="25210"/>
                  </a:lnTo>
                  <a:lnTo>
                    <a:pt x="497" y="25183"/>
                  </a:lnTo>
                  <a:lnTo>
                    <a:pt x="635" y="25128"/>
                  </a:lnTo>
                  <a:lnTo>
                    <a:pt x="717" y="25017"/>
                  </a:lnTo>
                  <a:lnTo>
                    <a:pt x="745" y="24935"/>
                  </a:lnTo>
                  <a:lnTo>
                    <a:pt x="745" y="24852"/>
                  </a:lnTo>
                  <a:lnTo>
                    <a:pt x="745" y="359"/>
                  </a:lnTo>
                  <a:lnTo>
                    <a:pt x="745" y="276"/>
                  </a:lnTo>
                  <a:lnTo>
                    <a:pt x="717" y="193"/>
                  </a:lnTo>
                  <a:lnTo>
                    <a:pt x="635" y="83"/>
                  </a:lnTo>
                  <a:lnTo>
                    <a:pt x="497" y="28"/>
                  </a:lnTo>
                  <a:lnTo>
                    <a:pt x="3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2"/>
            <p:cNvSpPr/>
            <p:nvPr/>
          </p:nvSpPr>
          <p:spPr>
            <a:xfrm>
              <a:off x="7638302" y="2598658"/>
              <a:ext cx="379150" cy="213369"/>
            </a:xfrm>
            <a:custGeom>
              <a:avLst/>
              <a:gdLst/>
              <a:ahLst/>
              <a:cxnLst/>
              <a:rect l="l" t="t" r="r" b="b"/>
              <a:pathLst>
                <a:path w="22205" h="12496" extrusionOk="0">
                  <a:moveTo>
                    <a:pt x="387" y="1"/>
                  </a:moveTo>
                  <a:lnTo>
                    <a:pt x="249" y="28"/>
                  </a:lnTo>
                  <a:lnTo>
                    <a:pt x="139" y="83"/>
                  </a:lnTo>
                  <a:lnTo>
                    <a:pt x="56" y="194"/>
                  </a:lnTo>
                  <a:lnTo>
                    <a:pt x="1" y="332"/>
                  </a:lnTo>
                  <a:lnTo>
                    <a:pt x="1" y="470"/>
                  </a:lnTo>
                  <a:lnTo>
                    <a:pt x="56" y="608"/>
                  </a:lnTo>
                  <a:lnTo>
                    <a:pt x="111" y="663"/>
                  </a:lnTo>
                  <a:lnTo>
                    <a:pt x="194" y="690"/>
                  </a:lnTo>
                  <a:lnTo>
                    <a:pt x="21680" y="12468"/>
                  </a:lnTo>
                  <a:lnTo>
                    <a:pt x="21763" y="12495"/>
                  </a:lnTo>
                  <a:lnTo>
                    <a:pt x="21984" y="12495"/>
                  </a:lnTo>
                  <a:lnTo>
                    <a:pt x="22094" y="12413"/>
                  </a:lnTo>
                  <a:lnTo>
                    <a:pt x="22177" y="12302"/>
                  </a:lnTo>
                  <a:lnTo>
                    <a:pt x="22204" y="12192"/>
                  </a:lnTo>
                  <a:lnTo>
                    <a:pt x="22204" y="12054"/>
                  </a:lnTo>
                  <a:lnTo>
                    <a:pt x="22149" y="11916"/>
                  </a:lnTo>
                  <a:lnTo>
                    <a:pt x="22094" y="11861"/>
                  </a:lnTo>
                  <a:lnTo>
                    <a:pt x="22039" y="11806"/>
                  </a:lnTo>
                  <a:lnTo>
                    <a:pt x="552" y="56"/>
                  </a:lnTo>
                  <a:lnTo>
                    <a:pt x="470" y="28"/>
                  </a:lnTo>
                  <a:lnTo>
                    <a:pt x="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2"/>
            <p:cNvSpPr/>
            <p:nvPr/>
          </p:nvSpPr>
          <p:spPr>
            <a:xfrm>
              <a:off x="7059016" y="2598658"/>
              <a:ext cx="379150" cy="213369"/>
            </a:xfrm>
            <a:custGeom>
              <a:avLst/>
              <a:gdLst/>
              <a:ahLst/>
              <a:cxnLst/>
              <a:rect l="l" t="t" r="r" b="b"/>
              <a:pathLst>
                <a:path w="22205" h="12496" extrusionOk="0">
                  <a:moveTo>
                    <a:pt x="21818" y="1"/>
                  </a:moveTo>
                  <a:lnTo>
                    <a:pt x="21763" y="28"/>
                  </a:lnTo>
                  <a:lnTo>
                    <a:pt x="21680" y="56"/>
                  </a:lnTo>
                  <a:lnTo>
                    <a:pt x="194" y="11806"/>
                  </a:lnTo>
                  <a:lnTo>
                    <a:pt x="111" y="11861"/>
                  </a:lnTo>
                  <a:lnTo>
                    <a:pt x="56" y="11916"/>
                  </a:lnTo>
                  <a:lnTo>
                    <a:pt x="1" y="12054"/>
                  </a:lnTo>
                  <a:lnTo>
                    <a:pt x="1" y="12192"/>
                  </a:lnTo>
                  <a:lnTo>
                    <a:pt x="56" y="12302"/>
                  </a:lnTo>
                  <a:lnTo>
                    <a:pt x="139" y="12413"/>
                  </a:lnTo>
                  <a:lnTo>
                    <a:pt x="249" y="12495"/>
                  </a:lnTo>
                  <a:lnTo>
                    <a:pt x="470" y="12495"/>
                  </a:lnTo>
                  <a:lnTo>
                    <a:pt x="553" y="12468"/>
                  </a:lnTo>
                  <a:lnTo>
                    <a:pt x="22039" y="690"/>
                  </a:lnTo>
                  <a:lnTo>
                    <a:pt x="22094" y="663"/>
                  </a:lnTo>
                  <a:lnTo>
                    <a:pt x="22149" y="608"/>
                  </a:lnTo>
                  <a:lnTo>
                    <a:pt x="22204" y="470"/>
                  </a:lnTo>
                  <a:lnTo>
                    <a:pt x="22204" y="332"/>
                  </a:lnTo>
                  <a:lnTo>
                    <a:pt x="22177" y="194"/>
                  </a:lnTo>
                  <a:lnTo>
                    <a:pt x="22067" y="83"/>
                  </a:lnTo>
                  <a:lnTo>
                    <a:pt x="21956" y="28"/>
                  </a:lnTo>
                  <a:lnTo>
                    <a:pt x="21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52"/>
          <p:cNvSpPr/>
          <p:nvPr/>
        </p:nvSpPr>
        <p:spPr>
          <a:xfrm>
            <a:off x="5561018" y="2981841"/>
            <a:ext cx="115871" cy="274600"/>
          </a:xfrm>
          <a:custGeom>
            <a:avLst/>
            <a:gdLst/>
            <a:ahLst/>
            <a:cxnLst/>
            <a:rect l="l" t="t" r="r" b="b"/>
            <a:pathLst>
              <a:path w="6786" h="16082" extrusionOk="0">
                <a:moveTo>
                  <a:pt x="2676" y="1"/>
                </a:moveTo>
                <a:lnTo>
                  <a:pt x="2373" y="56"/>
                </a:lnTo>
                <a:lnTo>
                  <a:pt x="2097" y="139"/>
                </a:lnTo>
                <a:lnTo>
                  <a:pt x="1821" y="221"/>
                </a:lnTo>
                <a:lnTo>
                  <a:pt x="1573" y="359"/>
                </a:lnTo>
                <a:lnTo>
                  <a:pt x="1325" y="497"/>
                </a:lnTo>
                <a:lnTo>
                  <a:pt x="1076" y="663"/>
                </a:lnTo>
                <a:lnTo>
                  <a:pt x="883" y="856"/>
                </a:lnTo>
                <a:lnTo>
                  <a:pt x="690" y="1077"/>
                </a:lnTo>
                <a:lnTo>
                  <a:pt x="525" y="1297"/>
                </a:lnTo>
                <a:lnTo>
                  <a:pt x="359" y="1545"/>
                </a:lnTo>
                <a:lnTo>
                  <a:pt x="249" y="1821"/>
                </a:lnTo>
                <a:lnTo>
                  <a:pt x="139" y="2069"/>
                </a:lnTo>
                <a:lnTo>
                  <a:pt x="56" y="2373"/>
                </a:lnTo>
                <a:lnTo>
                  <a:pt x="28" y="2649"/>
                </a:lnTo>
                <a:lnTo>
                  <a:pt x="1" y="2952"/>
                </a:lnTo>
                <a:lnTo>
                  <a:pt x="1" y="16081"/>
                </a:lnTo>
                <a:lnTo>
                  <a:pt x="6786" y="16081"/>
                </a:lnTo>
                <a:lnTo>
                  <a:pt x="6786" y="2952"/>
                </a:lnTo>
                <a:lnTo>
                  <a:pt x="6758" y="2649"/>
                </a:lnTo>
                <a:lnTo>
                  <a:pt x="6731" y="2373"/>
                </a:lnTo>
                <a:lnTo>
                  <a:pt x="6648" y="2069"/>
                </a:lnTo>
                <a:lnTo>
                  <a:pt x="6538" y="1821"/>
                </a:lnTo>
                <a:lnTo>
                  <a:pt x="6427" y="1545"/>
                </a:lnTo>
                <a:lnTo>
                  <a:pt x="6262" y="1297"/>
                </a:lnTo>
                <a:lnTo>
                  <a:pt x="6096" y="1077"/>
                </a:lnTo>
                <a:lnTo>
                  <a:pt x="5903" y="856"/>
                </a:lnTo>
                <a:lnTo>
                  <a:pt x="5710" y="663"/>
                </a:lnTo>
                <a:lnTo>
                  <a:pt x="5462" y="497"/>
                </a:lnTo>
                <a:lnTo>
                  <a:pt x="5214" y="359"/>
                </a:lnTo>
                <a:lnTo>
                  <a:pt x="4965" y="221"/>
                </a:lnTo>
                <a:lnTo>
                  <a:pt x="4690" y="139"/>
                </a:lnTo>
                <a:lnTo>
                  <a:pt x="4414" y="56"/>
                </a:lnTo>
                <a:lnTo>
                  <a:pt x="4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2"/>
          <p:cNvSpPr/>
          <p:nvPr/>
        </p:nvSpPr>
        <p:spPr>
          <a:xfrm>
            <a:off x="5984925" y="2974880"/>
            <a:ext cx="115871" cy="274600"/>
          </a:xfrm>
          <a:custGeom>
            <a:avLst/>
            <a:gdLst/>
            <a:ahLst/>
            <a:cxnLst/>
            <a:rect l="l" t="t" r="r" b="b"/>
            <a:pathLst>
              <a:path w="6786" h="16082" extrusionOk="0">
                <a:moveTo>
                  <a:pt x="2676" y="1"/>
                </a:moveTo>
                <a:lnTo>
                  <a:pt x="2372" y="56"/>
                </a:lnTo>
                <a:lnTo>
                  <a:pt x="2096" y="139"/>
                </a:lnTo>
                <a:lnTo>
                  <a:pt x="1821" y="221"/>
                </a:lnTo>
                <a:lnTo>
                  <a:pt x="1572" y="359"/>
                </a:lnTo>
                <a:lnTo>
                  <a:pt x="1324" y="497"/>
                </a:lnTo>
                <a:lnTo>
                  <a:pt x="1076" y="663"/>
                </a:lnTo>
                <a:lnTo>
                  <a:pt x="883" y="856"/>
                </a:lnTo>
                <a:lnTo>
                  <a:pt x="690" y="1077"/>
                </a:lnTo>
                <a:lnTo>
                  <a:pt x="524" y="1297"/>
                </a:lnTo>
                <a:lnTo>
                  <a:pt x="359" y="1545"/>
                </a:lnTo>
                <a:lnTo>
                  <a:pt x="248" y="1821"/>
                </a:lnTo>
                <a:lnTo>
                  <a:pt x="138" y="2069"/>
                </a:lnTo>
                <a:lnTo>
                  <a:pt x="55" y="2373"/>
                </a:lnTo>
                <a:lnTo>
                  <a:pt x="28" y="2649"/>
                </a:lnTo>
                <a:lnTo>
                  <a:pt x="0" y="2952"/>
                </a:lnTo>
                <a:lnTo>
                  <a:pt x="0" y="16081"/>
                </a:lnTo>
                <a:lnTo>
                  <a:pt x="6785" y="16081"/>
                </a:lnTo>
                <a:lnTo>
                  <a:pt x="6785" y="2952"/>
                </a:lnTo>
                <a:lnTo>
                  <a:pt x="6758" y="2649"/>
                </a:lnTo>
                <a:lnTo>
                  <a:pt x="6730" y="2373"/>
                </a:lnTo>
                <a:lnTo>
                  <a:pt x="6647" y="2069"/>
                </a:lnTo>
                <a:lnTo>
                  <a:pt x="6537" y="1821"/>
                </a:lnTo>
                <a:lnTo>
                  <a:pt x="6427" y="1545"/>
                </a:lnTo>
                <a:lnTo>
                  <a:pt x="6261" y="1297"/>
                </a:lnTo>
                <a:lnTo>
                  <a:pt x="6096" y="1077"/>
                </a:lnTo>
                <a:lnTo>
                  <a:pt x="5903" y="856"/>
                </a:lnTo>
                <a:lnTo>
                  <a:pt x="5710" y="663"/>
                </a:lnTo>
                <a:lnTo>
                  <a:pt x="5461" y="497"/>
                </a:lnTo>
                <a:lnTo>
                  <a:pt x="5213" y="359"/>
                </a:lnTo>
                <a:lnTo>
                  <a:pt x="4965" y="221"/>
                </a:lnTo>
                <a:lnTo>
                  <a:pt x="4689" y="139"/>
                </a:lnTo>
                <a:lnTo>
                  <a:pt x="4413" y="56"/>
                </a:lnTo>
                <a:lnTo>
                  <a:pt x="4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2"/>
          <p:cNvSpPr/>
          <p:nvPr/>
        </p:nvSpPr>
        <p:spPr>
          <a:xfrm>
            <a:off x="5448808" y="3366480"/>
            <a:ext cx="698931" cy="626396"/>
          </a:xfrm>
          <a:custGeom>
            <a:avLst/>
            <a:gdLst/>
            <a:ahLst/>
            <a:cxnLst/>
            <a:rect l="l" t="t" r="r" b="b"/>
            <a:pathLst>
              <a:path w="40933" h="36685" extrusionOk="0">
                <a:moveTo>
                  <a:pt x="1" y="0"/>
                </a:moveTo>
                <a:lnTo>
                  <a:pt x="1" y="16218"/>
                </a:lnTo>
                <a:lnTo>
                  <a:pt x="28" y="17267"/>
                </a:lnTo>
                <a:lnTo>
                  <a:pt x="111" y="18315"/>
                </a:lnTo>
                <a:lnTo>
                  <a:pt x="249" y="19335"/>
                </a:lnTo>
                <a:lnTo>
                  <a:pt x="414" y="20356"/>
                </a:lnTo>
                <a:lnTo>
                  <a:pt x="663" y="21321"/>
                </a:lnTo>
                <a:lnTo>
                  <a:pt x="938" y="22314"/>
                </a:lnTo>
                <a:lnTo>
                  <a:pt x="1242" y="23252"/>
                </a:lnTo>
                <a:lnTo>
                  <a:pt x="1628" y="24190"/>
                </a:lnTo>
                <a:lnTo>
                  <a:pt x="2014" y="25100"/>
                </a:lnTo>
                <a:lnTo>
                  <a:pt x="2483" y="25982"/>
                </a:lnTo>
                <a:lnTo>
                  <a:pt x="2980" y="26837"/>
                </a:lnTo>
                <a:lnTo>
                  <a:pt x="3504" y="27665"/>
                </a:lnTo>
                <a:lnTo>
                  <a:pt x="4083" y="28465"/>
                </a:lnTo>
                <a:lnTo>
                  <a:pt x="4690" y="29237"/>
                </a:lnTo>
                <a:lnTo>
                  <a:pt x="5324" y="29982"/>
                </a:lnTo>
                <a:lnTo>
                  <a:pt x="6014" y="30699"/>
                </a:lnTo>
                <a:lnTo>
                  <a:pt x="6703" y="31361"/>
                </a:lnTo>
                <a:lnTo>
                  <a:pt x="7448" y="31995"/>
                </a:lnTo>
                <a:lnTo>
                  <a:pt x="8220" y="32602"/>
                </a:lnTo>
                <a:lnTo>
                  <a:pt x="9020" y="33181"/>
                </a:lnTo>
                <a:lnTo>
                  <a:pt x="9847" y="33705"/>
                </a:lnTo>
                <a:lnTo>
                  <a:pt x="10702" y="34202"/>
                </a:lnTo>
                <a:lnTo>
                  <a:pt x="11585" y="34671"/>
                </a:lnTo>
                <a:lnTo>
                  <a:pt x="12495" y="35085"/>
                </a:lnTo>
                <a:lnTo>
                  <a:pt x="13433" y="35443"/>
                </a:lnTo>
                <a:lnTo>
                  <a:pt x="14371" y="35747"/>
                </a:lnTo>
                <a:lnTo>
                  <a:pt x="15364" y="36022"/>
                </a:lnTo>
                <a:lnTo>
                  <a:pt x="16357" y="36271"/>
                </a:lnTo>
                <a:lnTo>
                  <a:pt x="17350" y="36436"/>
                </a:lnTo>
                <a:lnTo>
                  <a:pt x="18370" y="36574"/>
                </a:lnTo>
                <a:lnTo>
                  <a:pt x="19418" y="36657"/>
                </a:lnTo>
                <a:lnTo>
                  <a:pt x="20467" y="36684"/>
                </a:lnTo>
                <a:lnTo>
                  <a:pt x="21515" y="36657"/>
                </a:lnTo>
                <a:lnTo>
                  <a:pt x="22563" y="36574"/>
                </a:lnTo>
                <a:lnTo>
                  <a:pt x="23583" y="36436"/>
                </a:lnTo>
                <a:lnTo>
                  <a:pt x="24576" y="36271"/>
                </a:lnTo>
                <a:lnTo>
                  <a:pt x="25569" y="36022"/>
                </a:lnTo>
                <a:lnTo>
                  <a:pt x="26562" y="35747"/>
                </a:lnTo>
                <a:lnTo>
                  <a:pt x="27500" y="35443"/>
                </a:lnTo>
                <a:lnTo>
                  <a:pt x="28438" y="35085"/>
                </a:lnTo>
                <a:lnTo>
                  <a:pt x="29348" y="34671"/>
                </a:lnTo>
                <a:lnTo>
                  <a:pt x="30231" y="34202"/>
                </a:lnTo>
                <a:lnTo>
                  <a:pt x="31086" y="33705"/>
                </a:lnTo>
                <a:lnTo>
                  <a:pt x="31913" y="33181"/>
                </a:lnTo>
                <a:lnTo>
                  <a:pt x="32713" y="32602"/>
                </a:lnTo>
                <a:lnTo>
                  <a:pt x="33485" y="31995"/>
                </a:lnTo>
                <a:lnTo>
                  <a:pt x="34230" y="31361"/>
                </a:lnTo>
                <a:lnTo>
                  <a:pt x="34920" y="30699"/>
                </a:lnTo>
                <a:lnTo>
                  <a:pt x="35609" y="29982"/>
                </a:lnTo>
                <a:lnTo>
                  <a:pt x="36243" y="29237"/>
                </a:lnTo>
                <a:lnTo>
                  <a:pt x="36850" y="28465"/>
                </a:lnTo>
                <a:lnTo>
                  <a:pt x="37429" y="27665"/>
                </a:lnTo>
                <a:lnTo>
                  <a:pt x="37954" y="26837"/>
                </a:lnTo>
                <a:lnTo>
                  <a:pt x="38450" y="25982"/>
                </a:lnTo>
                <a:lnTo>
                  <a:pt x="38919" y="25100"/>
                </a:lnTo>
                <a:lnTo>
                  <a:pt x="39305" y="24190"/>
                </a:lnTo>
                <a:lnTo>
                  <a:pt x="39691" y="23252"/>
                </a:lnTo>
                <a:lnTo>
                  <a:pt x="39995" y="22314"/>
                </a:lnTo>
                <a:lnTo>
                  <a:pt x="40270" y="21321"/>
                </a:lnTo>
                <a:lnTo>
                  <a:pt x="40519" y="20356"/>
                </a:lnTo>
                <a:lnTo>
                  <a:pt x="40684" y="19335"/>
                </a:lnTo>
                <a:lnTo>
                  <a:pt x="40822" y="18315"/>
                </a:lnTo>
                <a:lnTo>
                  <a:pt x="40905" y="17267"/>
                </a:lnTo>
                <a:lnTo>
                  <a:pt x="40932" y="16218"/>
                </a:lnTo>
                <a:lnTo>
                  <a:pt x="409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2"/>
          <p:cNvSpPr/>
          <p:nvPr/>
        </p:nvSpPr>
        <p:spPr>
          <a:xfrm>
            <a:off x="5431875" y="3243319"/>
            <a:ext cx="744146" cy="125279"/>
          </a:xfrm>
          <a:custGeom>
            <a:avLst/>
            <a:gdLst/>
            <a:ahLst/>
            <a:cxnLst/>
            <a:rect l="l" t="t" r="r" b="b"/>
            <a:pathLst>
              <a:path w="43581" h="7337" extrusionOk="0">
                <a:moveTo>
                  <a:pt x="1" y="0"/>
                </a:moveTo>
                <a:lnTo>
                  <a:pt x="1" y="7337"/>
                </a:lnTo>
                <a:lnTo>
                  <a:pt x="43580" y="7337"/>
                </a:lnTo>
                <a:lnTo>
                  <a:pt x="43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2"/>
          <p:cNvSpPr/>
          <p:nvPr/>
        </p:nvSpPr>
        <p:spPr>
          <a:xfrm>
            <a:off x="5706896" y="3440453"/>
            <a:ext cx="182754" cy="377733"/>
          </a:xfrm>
          <a:custGeom>
            <a:avLst/>
            <a:gdLst/>
            <a:ahLst/>
            <a:cxnLst/>
            <a:rect l="l" t="t" r="r" b="b"/>
            <a:pathLst>
              <a:path w="10703" h="22122" extrusionOk="0">
                <a:moveTo>
                  <a:pt x="6124" y="0"/>
                </a:moveTo>
                <a:lnTo>
                  <a:pt x="5958" y="28"/>
                </a:lnTo>
                <a:lnTo>
                  <a:pt x="5765" y="83"/>
                </a:lnTo>
                <a:lnTo>
                  <a:pt x="5600" y="194"/>
                </a:lnTo>
                <a:lnTo>
                  <a:pt x="5462" y="331"/>
                </a:lnTo>
                <a:lnTo>
                  <a:pt x="5324" y="525"/>
                </a:lnTo>
                <a:lnTo>
                  <a:pt x="111" y="10564"/>
                </a:lnTo>
                <a:lnTo>
                  <a:pt x="56" y="10675"/>
                </a:lnTo>
                <a:lnTo>
                  <a:pt x="28" y="10813"/>
                </a:lnTo>
                <a:lnTo>
                  <a:pt x="1" y="10951"/>
                </a:lnTo>
                <a:lnTo>
                  <a:pt x="1" y="11088"/>
                </a:lnTo>
                <a:lnTo>
                  <a:pt x="28" y="11337"/>
                </a:lnTo>
                <a:lnTo>
                  <a:pt x="111" y="11585"/>
                </a:lnTo>
                <a:lnTo>
                  <a:pt x="276" y="11778"/>
                </a:lnTo>
                <a:lnTo>
                  <a:pt x="359" y="11888"/>
                </a:lnTo>
                <a:lnTo>
                  <a:pt x="470" y="11943"/>
                </a:lnTo>
                <a:lnTo>
                  <a:pt x="580" y="11999"/>
                </a:lnTo>
                <a:lnTo>
                  <a:pt x="718" y="12054"/>
                </a:lnTo>
                <a:lnTo>
                  <a:pt x="856" y="12081"/>
                </a:lnTo>
                <a:lnTo>
                  <a:pt x="994" y="12109"/>
                </a:lnTo>
                <a:lnTo>
                  <a:pt x="8165" y="12109"/>
                </a:lnTo>
                <a:lnTo>
                  <a:pt x="4469" y="20549"/>
                </a:lnTo>
                <a:lnTo>
                  <a:pt x="4414" y="20770"/>
                </a:lnTo>
                <a:lnTo>
                  <a:pt x="4386" y="20990"/>
                </a:lnTo>
                <a:lnTo>
                  <a:pt x="4386" y="21183"/>
                </a:lnTo>
                <a:lnTo>
                  <a:pt x="4469" y="21377"/>
                </a:lnTo>
                <a:lnTo>
                  <a:pt x="4552" y="21570"/>
                </a:lnTo>
                <a:lnTo>
                  <a:pt x="4662" y="21735"/>
                </a:lnTo>
                <a:lnTo>
                  <a:pt x="4800" y="21873"/>
                </a:lnTo>
                <a:lnTo>
                  <a:pt x="4965" y="21983"/>
                </a:lnTo>
                <a:lnTo>
                  <a:pt x="5131" y="22066"/>
                </a:lnTo>
                <a:lnTo>
                  <a:pt x="5324" y="22094"/>
                </a:lnTo>
                <a:lnTo>
                  <a:pt x="5489" y="22121"/>
                </a:lnTo>
                <a:lnTo>
                  <a:pt x="5683" y="22094"/>
                </a:lnTo>
                <a:lnTo>
                  <a:pt x="5848" y="22039"/>
                </a:lnTo>
                <a:lnTo>
                  <a:pt x="5986" y="21928"/>
                </a:lnTo>
                <a:lnTo>
                  <a:pt x="6124" y="21790"/>
                </a:lnTo>
                <a:lnTo>
                  <a:pt x="6234" y="21597"/>
                </a:lnTo>
                <a:lnTo>
                  <a:pt x="10620" y="11585"/>
                </a:lnTo>
                <a:lnTo>
                  <a:pt x="10702" y="11337"/>
                </a:lnTo>
                <a:lnTo>
                  <a:pt x="10702" y="11061"/>
                </a:lnTo>
                <a:lnTo>
                  <a:pt x="10675" y="10785"/>
                </a:lnTo>
                <a:lnTo>
                  <a:pt x="10592" y="10564"/>
                </a:lnTo>
                <a:lnTo>
                  <a:pt x="10537" y="10454"/>
                </a:lnTo>
                <a:lnTo>
                  <a:pt x="10454" y="10344"/>
                </a:lnTo>
                <a:lnTo>
                  <a:pt x="10371" y="10261"/>
                </a:lnTo>
                <a:lnTo>
                  <a:pt x="10261" y="10178"/>
                </a:lnTo>
                <a:lnTo>
                  <a:pt x="10151" y="10123"/>
                </a:lnTo>
                <a:lnTo>
                  <a:pt x="10013" y="10095"/>
                </a:lnTo>
                <a:lnTo>
                  <a:pt x="9875" y="10068"/>
                </a:lnTo>
                <a:lnTo>
                  <a:pt x="9709" y="10040"/>
                </a:lnTo>
                <a:lnTo>
                  <a:pt x="2676" y="10040"/>
                </a:lnTo>
                <a:lnTo>
                  <a:pt x="7089" y="1573"/>
                </a:lnTo>
                <a:lnTo>
                  <a:pt x="7200" y="1352"/>
                </a:lnTo>
                <a:lnTo>
                  <a:pt x="7227" y="1131"/>
                </a:lnTo>
                <a:lnTo>
                  <a:pt x="7227" y="938"/>
                </a:lnTo>
                <a:lnTo>
                  <a:pt x="7172" y="745"/>
                </a:lnTo>
                <a:lnTo>
                  <a:pt x="7089" y="580"/>
                </a:lnTo>
                <a:lnTo>
                  <a:pt x="6979" y="414"/>
                </a:lnTo>
                <a:lnTo>
                  <a:pt x="6841" y="276"/>
                </a:lnTo>
                <a:lnTo>
                  <a:pt x="6675" y="166"/>
                </a:lnTo>
                <a:lnTo>
                  <a:pt x="6510" y="83"/>
                </a:lnTo>
                <a:lnTo>
                  <a:pt x="6317" y="28"/>
                </a:lnTo>
                <a:lnTo>
                  <a:pt x="6124" y="0"/>
                </a:lnTo>
                <a:close/>
              </a:path>
            </a:pathLst>
          </a:custGeom>
          <a:solidFill>
            <a:srgbClr val="BCE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52"/>
          <p:cNvGrpSpPr/>
          <p:nvPr/>
        </p:nvGrpSpPr>
        <p:grpSpPr>
          <a:xfrm>
            <a:off x="3968098" y="2614062"/>
            <a:ext cx="4879181" cy="2248863"/>
            <a:chOff x="3540934" y="2351873"/>
            <a:chExt cx="4879181" cy="2248863"/>
          </a:xfrm>
        </p:grpSpPr>
        <p:sp>
          <p:nvSpPr>
            <p:cNvPr id="370" name="Google Shape;370;p52"/>
            <p:cNvSpPr/>
            <p:nvPr/>
          </p:nvSpPr>
          <p:spPr>
            <a:xfrm>
              <a:off x="6688369" y="3683757"/>
              <a:ext cx="393271" cy="338648"/>
            </a:xfrm>
            <a:custGeom>
              <a:avLst/>
              <a:gdLst/>
              <a:ahLst/>
              <a:cxnLst/>
              <a:rect l="l" t="t" r="r" b="b"/>
              <a:pathLst>
                <a:path w="23032" h="19833" extrusionOk="0">
                  <a:moveTo>
                    <a:pt x="1" y="1"/>
                  </a:moveTo>
                  <a:lnTo>
                    <a:pt x="1" y="12716"/>
                  </a:lnTo>
                  <a:lnTo>
                    <a:pt x="111" y="13019"/>
                  </a:lnTo>
                  <a:lnTo>
                    <a:pt x="249" y="13378"/>
                  </a:lnTo>
                  <a:lnTo>
                    <a:pt x="470" y="13847"/>
                  </a:lnTo>
                  <a:lnTo>
                    <a:pt x="773" y="14371"/>
                  </a:lnTo>
                  <a:lnTo>
                    <a:pt x="1159" y="14978"/>
                  </a:lnTo>
                  <a:lnTo>
                    <a:pt x="1656" y="15612"/>
                  </a:lnTo>
                  <a:lnTo>
                    <a:pt x="1932" y="15943"/>
                  </a:lnTo>
                  <a:lnTo>
                    <a:pt x="2235" y="16274"/>
                  </a:lnTo>
                  <a:lnTo>
                    <a:pt x="2566" y="16633"/>
                  </a:lnTo>
                  <a:lnTo>
                    <a:pt x="2925" y="16936"/>
                  </a:lnTo>
                  <a:lnTo>
                    <a:pt x="3311" y="17267"/>
                  </a:lnTo>
                  <a:lnTo>
                    <a:pt x="3752" y="17598"/>
                  </a:lnTo>
                  <a:lnTo>
                    <a:pt x="4193" y="17902"/>
                  </a:lnTo>
                  <a:lnTo>
                    <a:pt x="4690" y="18205"/>
                  </a:lnTo>
                  <a:lnTo>
                    <a:pt x="5214" y="18481"/>
                  </a:lnTo>
                  <a:lnTo>
                    <a:pt x="5765" y="18729"/>
                  </a:lnTo>
                  <a:lnTo>
                    <a:pt x="6345" y="18977"/>
                  </a:lnTo>
                  <a:lnTo>
                    <a:pt x="6979" y="19198"/>
                  </a:lnTo>
                  <a:lnTo>
                    <a:pt x="7641" y="19391"/>
                  </a:lnTo>
                  <a:lnTo>
                    <a:pt x="8331" y="19529"/>
                  </a:lnTo>
                  <a:lnTo>
                    <a:pt x="9075" y="19667"/>
                  </a:lnTo>
                  <a:lnTo>
                    <a:pt x="9848" y="19777"/>
                  </a:lnTo>
                  <a:lnTo>
                    <a:pt x="10675" y="19832"/>
                  </a:lnTo>
                  <a:lnTo>
                    <a:pt x="12385" y="19832"/>
                  </a:lnTo>
                  <a:lnTo>
                    <a:pt x="13213" y="19777"/>
                  </a:lnTo>
                  <a:lnTo>
                    <a:pt x="13985" y="19667"/>
                  </a:lnTo>
                  <a:lnTo>
                    <a:pt x="14730" y="19529"/>
                  </a:lnTo>
                  <a:lnTo>
                    <a:pt x="15419" y="19391"/>
                  </a:lnTo>
                  <a:lnTo>
                    <a:pt x="16081" y="19198"/>
                  </a:lnTo>
                  <a:lnTo>
                    <a:pt x="16688" y="18977"/>
                  </a:lnTo>
                  <a:lnTo>
                    <a:pt x="17295" y="18729"/>
                  </a:lnTo>
                  <a:lnTo>
                    <a:pt x="17846" y="18481"/>
                  </a:lnTo>
                  <a:lnTo>
                    <a:pt x="18370" y="18205"/>
                  </a:lnTo>
                  <a:lnTo>
                    <a:pt x="18839" y="17902"/>
                  </a:lnTo>
                  <a:lnTo>
                    <a:pt x="19308" y="17598"/>
                  </a:lnTo>
                  <a:lnTo>
                    <a:pt x="19722" y="17267"/>
                  </a:lnTo>
                  <a:lnTo>
                    <a:pt x="20108" y="16936"/>
                  </a:lnTo>
                  <a:lnTo>
                    <a:pt x="20467" y="16633"/>
                  </a:lnTo>
                  <a:lnTo>
                    <a:pt x="20798" y="16274"/>
                  </a:lnTo>
                  <a:lnTo>
                    <a:pt x="21101" y="15943"/>
                  </a:lnTo>
                  <a:lnTo>
                    <a:pt x="21404" y="15612"/>
                  </a:lnTo>
                  <a:lnTo>
                    <a:pt x="21873" y="14978"/>
                  </a:lnTo>
                  <a:lnTo>
                    <a:pt x="22260" y="14371"/>
                  </a:lnTo>
                  <a:lnTo>
                    <a:pt x="22563" y="13847"/>
                  </a:lnTo>
                  <a:lnTo>
                    <a:pt x="22784" y="13378"/>
                  </a:lnTo>
                  <a:lnTo>
                    <a:pt x="22949" y="13019"/>
                  </a:lnTo>
                  <a:lnTo>
                    <a:pt x="23032" y="12716"/>
                  </a:lnTo>
                  <a:lnTo>
                    <a:pt x="230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2"/>
            <p:cNvSpPr/>
            <p:nvPr/>
          </p:nvSpPr>
          <p:spPr>
            <a:xfrm>
              <a:off x="3905451" y="4467449"/>
              <a:ext cx="4152503" cy="133287"/>
            </a:xfrm>
            <a:custGeom>
              <a:avLst/>
              <a:gdLst/>
              <a:ahLst/>
              <a:cxnLst/>
              <a:rect l="l" t="t" r="r" b="b"/>
              <a:pathLst>
                <a:path w="243192" h="7806" extrusionOk="0">
                  <a:moveTo>
                    <a:pt x="3917" y="0"/>
                  </a:moveTo>
                  <a:lnTo>
                    <a:pt x="3503" y="28"/>
                  </a:lnTo>
                  <a:lnTo>
                    <a:pt x="3117" y="83"/>
                  </a:lnTo>
                  <a:lnTo>
                    <a:pt x="2759" y="193"/>
                  </a:lnTo>
                  <a:lnTo>
                    <a:pt x="2400" y="331"/>
                  </a:lnTo>
                  <a:lnTo>
                    <a:pt x="2042" y="497"/>
                  </a:lnTo>
                  <a:lnTo>
                    <a:pt x="1738" y="690"/>
                  </a:lnTo>
                  <a:lnTo>
                    <a:pt x="1435" y="910"/>
                  </a:lnTo>
                  <a:lnTo>
                    <a:pt x="1159" y="1159"/>
                  </a:lnTo>
                  <a:lnTo>
                    <a:pt x="911" y="1435"/>
                  </a:lnTo>
                  <a:lnTo>
                    <a:pt x="690" y="1738"/>
                  </a:lnTo>
                  <a:lnTo>
                    <a:pt x="469" y="2041"/>
                  </a:lnTo>
                  <a:lnTo>
                    <a:pt x="331" y="2400"/>
                  </a:lnTo>
                  <a:lnTo>
                    <a:pt x="194" y="2758"/>
                  </a:lnTo>
                  <a:lnTo>
                    <a:pt x="83" y="3117"/>
                  </a:lnTo>
                  <a:lnTo>
                    <a:pt x="28" y="3503"/>
                  </a:lnTo>
                  <a:lnTo>
                    <a:pt x="1" y="3917"/>
                  </a:lnTo>
                  <a:lnTo>
                    <a:pt x="28" y="4303"/>
                  </a:lnTo>
                  <a:lnTo>
                    <a:pt x="83" y="4689"/>
                  </a:lnTo>
                  <a:lnTo>
                    <a:pt x="194" y="5075"/>
                  </a:lnTo>
                  <a:lnTo>
                    <a:pt x="331" y="5434"/>
                  </a:lnTo>
                  <a:lnTo>
                    <a:pt x="469" y="5765"/>
                  </a:lnTo>
                  <a:lnTo>
                    <a:pt x="690" y="6096"/>
                  </a:lnTo>
                  <a:lnTo>
                    <a:pt x="911" y="6399"/>
                  </a:lnTo>
                  <a:lnTo>
                    <a:pt x="1159" y="6675"/>
                  </a:lnTo>
                  <a:lnTo>
                    <a:pt x="1435" y="6923"/>
                  </a:lnTo>
                  <a:lnTo>
                    <a:pt x="1738" y="7144"/>
                  </a:lnTo>
                  <a:lnTo>
                    <a:pt x="2042" y="7337"/>
                  </a:lnTo>
                  <a:lnTo>
                    <a:pt x="2400" y="7503"/>
                  </a:lnTo>
                  <a:lnTo>
                    <a:pt x="2759" y="7641"/>
                  </a:lnTo>
                  <a:lnTo>
                    <a:pt x="3117" y="7723"/>
                  </a:lnTo>
                  <a:lnTo>
                    <a:pt x="3503" y="7806"/>
                  </a:lnTo>
                  <a:lnTo>
                    <a:pt x="239689" y="7806"/>
                  </a:lnTo>
                  <a:lnTo>
                    <a:pt x="240075" y="7723"/>
                  </a:lnTo>
                  <a:lnTo>
                    <a:pt x="240461" y="7641"/>
                  </a:lnTo>
                  <a:lnTo>
                    <a:pt x="240819" y="7503"/>
                  </a:lnTo>
                  <a:lnTo>
                    <a:pt x="241150" y="7337"/>
                  </a:lnTo>
                  <a:lnTo>
                    <a:pt x="241481" y="7144"/>
                  </a:lnTo>
                  <a:lnTo>
                    <a:pt x="241785" y="6923"/>
                  </a:lnTo>
                  <a:lnTo>
                    <a:pt x="242061" y="6675"/>
                  </a:lnTo>
                  <a:lnTo>
                    <a:pt x="242309" y="6399"/>
                  </a:lnTo>
                  <a:lnTo>
                    <a:pt x="242529" y="6096"/>
                  </a:lnTo>
                  <a:lnTo>
                    <a:pt x="242723" y="5765"/>
                  </a:lnTo>
                  <a:lnTo>
                    <a:pt x="242888" y="5434"/>
                  </a:lnTo>
                  <a:lnTo>
                    <a:pt x="243026" y="5075"/>
                  </a:lnTo>
                  <a:lnTo>
                    <a:pt x="243109" y="4689"/>
                  </a:lnTo>
                  <a:lnTo>
                    <a:pt x="243164" y="4303"/>
                  </a:lnTo>
                  <a:lnTo>
                    <a:pt x="243191" y="3917"/>
                  </a:lnTo>
                  <a:lnTo>
                    <a:pt x="243164" y="3503"/>
                  </a:lnTo>
                  <a:lnTo>
                    <a:pt x="243109" y="3117"/>
                  </a:lnTo>
                  <a:lnTo>
                    <a:pt x="243026" y="2758"/>
                  </a:lnTo>
                  <a:lnTo>
                    <a:pt x="242888" y="2400"/>
                  </a:lnTo>
                  <a:lnTo>
                    <a:pt x="242723" y="2041"/>
                  </a:lnTo>
                  <a:lnTo>
                    <a:pt x="242529" y="1738"/>
                  </a:lnTo>
                  <a:lnTo>
                    <a:pt x="242309" y="1435"/>
                  </a:lnTo>
                  <a:lnTo>
                    <a:pt x="242061" y="1159"/>
                  </a:lnTo>
                  <a:lnTo>
                    <a:pt x="241785" y="910"/>
                  </a:lnTo>
                  <a:lnTo>
                    <a:pt x="241481" y="690"/>
                  </a:lnTo>
                  <a:lnTo>
                    <a:pt x="241150" y="497"/>
                  </a:lnTo>
                  <a:lnTo>
                    <a:pt x="240819" y="331"/>
                  </a:lnTo>
                  <a:lnTo>
                    <a:pt x="240461" y="193"/>
                  </a:lnTo>
                  <a:lnTo>
                    <a:pt x="240075" y="83"/>
                  </a:lnTo>
                  <a:lnTo>
                    <a:pt x="239689" y="28"/>
                  </a:lnTo>
                  <a:lnTo>
                    <a:pt x="239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2"/>
            <p:cNvSpPr/>
            <p:nvPr/>
          </p:nvSpPr>
          <p:spPr>
            <a:xfrm>
              <a:off x="5568419" y="3861320"/>
              <a:ext cx="2388280" cy="606145"/>
            </a:xfrm>
            <a:custGeom>
              <a:avLst/>
              <a:gdLst/>
              <a:ahLst/>
              <a:cxnLst/>
              <a:rect l="l" t="t" r="r" b="b"/>
              <a:pathLst>
                <a:path w="139870" h="35499" extrusionOk="0">
                  <a:moveTo>
                    <a:pt x="68570" y="0"/>
                  </a:moveTo>
                  <a:lnTo>
                    <a:pt x="67191" y="28"/>
                  </a:lnTo>
                  <a:lnTo>
                    <a:pt x="65811" y="83"/>
                  </a:lnTo>
                  <a:lnTo>
                    <a:pt x="64432" y="166"/>
                  </a:lnTo>
                  <a:lnTo>
                    <a:pt x="63081" y="248"/>
                  </a:lnTo>
                  <a:lnTo>
                    <a:pt x="61729" y="359"/>
                  </a:lnTo>
                  <a:lnTo>
                    <a:pt x="60378" y="497"/>
                  </a:lnTo>
                  <a:lnTo>
                    <a:pt x="59026" y="635"/>
                  </a:lnTo>
                  <a:lnTo>
                    <a:pt x="57702" y="828"/>
                  </a:lnTo>
                  <a:lnTo>
                    <a:pt x="56378" y="993"/>
                  </a:lnTo>
                  <a:lnTo>
                    <a:pt x="55054" y="1214"/>
                  </a:lnTo>
                  <a:lnTo>
                    <a:pt x="53731" y="1434"/>
                  </a:lnTo>
                  <a:lnTo>
                    <a:pt x="52434" y="1683"/>
                  </a:lnTo>
                  <a:lnTo>
                    <a:pt x="51138" y="1959"/>
                  </a:lnTo>
                  <a:lnTo>
                    <a:pt x="49841" y="2234"/>
                  </a:lnTo>
                  <a:lnTo>
                    <a:pt x="48545" y="2538"/>
                  </a:lnTo>
                  <a:lnTo>
                    <a:pt x="47276" y="2869"/>
                  </a:lnTo>
                  <a:lnTo>
                    <a:pt x="46008" y="3200"/>
                  </a:lnTo>
                  <a:lnTo>
                    <a:pt x="44766" y="3558"/>
                  </a:lnTo>
                  <a:lnTo>
                    <a:pt x="43498" y="3944"/>
                  </a:lnTo>
                  <a:lnTo>
                    <a:pt x="42284" y="4331"/>
                  </a:lnTo>
                  <a:lnTo>
                    <a:pt x="41043" y="4744"/>
                  </a:lnTo>
                  <a:lnTo>
                    <a:pt x="39829" y="5158"/>
                  </a:lnTo>
                  <a:lnTo>
                    <a:pt x="38616" y="5627"/>
                  </a:lnTo>
                  <a:lnTo>
                    <a:pt x="37402" y="6068"/>
                  </a:lnTo>
                  <a:lnTo>
                    <a:pt x="36216" y="6565"/>
                  </a:lnTo>
                  <a:lnTo>
                    <a:pt x="35030" y="7034"/>
                  </a:lnTo>
                  <a:lnTo>
                    <a:pt x="33871" y="7558"/>
                  </a:lnTo>
                  <a:lnTo>
                    <a:pt x="32713" y="8082"/>
                  </a:lnTo>
                  <a:lnTo>
                    <a:pt x="31555" y="8633"/>
                  </a:lnTo>
                  <a:lnTo>
                    <a:pt x="30396" y="9185"/>
                  </a:lnTo>
                  <a:lnTo>
                    <a:pt x="29293" y="9764"/>
                  </a:lnTo>
                  <a:lnTo>
                    <a:pt x="28162" y="10343"/>
                  </a:lnTo>
                  <a:lnTo>
                    <a:pt x="27059" y="10950"/>
                  </a:lnTo>
                  <a:lnTo>
                    <a:pt x="25955" y="11585"/>
                  </a:lnTo>
                  <a:lnTo>
                    <a:pt x="24880" y="12219"/>
                  </a:lnTo>
                  <a:lnTo>
                    <a:pt x="23804" y="12881"/>
                  </a:lnTo>
                  <a:lnTo>
                    <a:pt x="22756" y="13543"/>
                  </a:lnTo>
                  <a:lnTo>
                    <a:pt x="21708" y="14205"/>
                  </a:lnTo>
                  <a:lnTo>
                    <a:pt x="20660" y="14922"/>
                  </a:lnTo>
                  <a:lnTo>
                    <a:pt x="19639" y="15612"/>
                  </a:lnTo>
                  <a:lnTo>
                    <a:pt x="18646" y="16356"/>
                  </a:lnTo>
                  <a:lnTo>
                    <a:pt x="17626" y="17073"/>
                  </a:lnTo>
                  <a:lnTo>
                    <a:pt x="16660" y="17846"/>
                  </a:lnTo>
                  <a:lnTo>
                    <a:pt x="15695" y="18590"/>
                  </a:lnTo>
                  <a:lnTo>
                    <a:pt x="14730" y="19390"/>
                  </a:lnTo>
                  <a:lnTo>
                    <a:pt x="13792" y="20163"/>
                  </a:lnTo>
                  <a:lnTo>
                    <a:pt x="12854" y="20963"/>
                  </a:lnTo>
                  <a:lnTo>
                    <a:pt x="11944" y="21790"/>
                  </a:lnTo>
                  <a:lnTo>
                    <a:pt x="11034" y="22617"/>
                  </a:lnTo>
                  <a:lnTo>
                    <a:pt x="10151" y="23473"/>
                  </a:lnTo>
                  <a:lnTo>
                    <a:pt x="9268" y="24328"/>
                  </a:lnTo>
                  <a:lnTo>
                    <a:pt x="8413" y="25183"/>
                  </a:lnTo>
                  <a:lnTo>
                    <a:pt x="7586" y="26065"/>
                  </a:lnTo>
                  <a:lnTo>
                    <a:pt x="6758" y="26975"/>
                  </a:lnTo>
                  <a:lnTo>
                    <a:pt x="5931" y="27858"/>
                  </a:lnTo>
                  <a:lnTo>
                    <a:pt x="5131" y="28796"/>
                  </a:lnTo>
                  <a:lnTo>
                    <a:pt x="4359" y="29706"/>
                  </a:lnTo>
                  <a:lnTo>
                    <a:pt x="3586" y="30644"/>
                  </a:lnTo>
                  <a:lnTo>
                    <a:pt x="2842" y="31609"/>
                  </a:lnTo>
                  <a:lnTo>
                    <a:pt x="2125" y="32575"/>
                  </a:lnTo>
                  <a:lnTo>
                    <a:pt x="1407" y="33540"/>
                  </a:lnTo>
                  <a:lnTo>
                    <a:pt x="690" y="34505"/>
                  </a:lnTo>
                  <a:lnTo>
                    <a:pt x="1" y="35498"/>
                  </a:lnTo>
                  <a:lnTo>
                    <a:pt x="139869" y="35498"/>
                  </a:lnTo>
                  <a:lnTo>
                    <a:pt x="139180" y="34505"/>
                  </a:lnTo>
                  <a:lnTo>
                    <a:pt x="138490" y="33540"/>
                  </a:lnTo>
                  <a:lnTo>
                    <a:pt x="137773" y="32575"/>
                  </a:lnTo>
                  <a:lnTo>
                    <a:pt x="137028" y="31609"/>
                  </a:lnTo>
                  <a:lnTo>
                    <a:pt x="136284" y="30644"/>
                  </a:lnTo>
                  <a:lnTo>
                    <a:pt x="135511" y="29706"/>
                  </a:lnTo>
                  <a:lnTo>
                    <a:pt x="134739" y="28796"/>
                  </a:lnTo>
                  <a:lnTo>
                    <a:pt x="133939" y="27858"/>
                  </a:lnTo>
                  <a:lnTo>
                    <a:pt x="133139" y="26975"/>
                  </a:lnTo>
                  <a:lnTo>
                    <a:pt x="132312" y="26065"/>
                  </a:lnTo>
                  <a:lnTo>
                    <a:pt x="131457" y="25183"/>
                  </a:lnTo>
                  <a:lnTo>
                    <a:pt x="130602" y="24328"/>
                  </a:lnTo>
                  <a:lnTo>
                    <a:pt x="129719" y="23473"/>
                  </a:lnTo>
                  <a:lnTo>
                    <a:pt x="128836" y="22617"/>
                  </a:lnTo>
                  <a:lnTo>
                    <a:pt x="127954" y="21790"/>
                  </a:lnTo>
                  <a:lnTo>
                    <a:pt x="127016" y="20963"/>
                  </a:lnTo>
                  <a:lnTo>
                    <a:pt x="126106" y="20163"/>
                  </a:lnTo>
                  <a:lnTo>
                    <a:pt x="125168" y="19390"/>
                  </a:lnTo>
                  <a:lnTo>
                    <a:pt x="124203" y="18590"/>
                  </a:lnTo>
                  <a:lnTo>
                    <a:pt x="123237" y="17846"/>
                  </a:lnTo>
                  <a:lnTo>
                    <a:pt x="122244" y="17073"/>
                  </a:lnTo>
                  <a:lnTo>
                    <a:pt x="121251" y="16356"/>
                  </a:lnTo>
                  <a:lnTo>
                    <a:pt x="120231" y="15612"/>
                  </a:lnTo>
                  <a:lnTo>
                    <a:pt x="119210" y="14922"/>
                  </a:lnTo>
                  <a:lnTo>
                    <a:pt x="118190" y="14205"/>
                  </a:lnTo>
                  <a:lnTo>
                    <a:pt x="117142" y="13543"/>
                  </a:lnTo>
                  <a:lnTo>
                    <a:pt x="116066" y="12881"/>
                  </a:lnTo>
                  <a:lnTo>
                    <a:pt x="114990" y="12219"/>
                  </a:lnTo>
                  <a:lnTo>
                    <a:pt x="113915" y="11585"/>
                  </a:lnTo>
                  <a:lnTo>
                    <a:pt x="112811" y="10950"/>
                  </a:lnTo>
                  <a:lnTo>
                    <a:pt x="111708" y="10343"/>
                  </a:lnTo>
                  <a:lnTo>
                    <a:pt x="110605" y="9764"/>
                  </a:lnTo>
                  <a:lnTo>
                    <a:pt x="109474" y="9185"/>
                  </a:lnTo>
                  <a:lnTo>
                    <a:pt x="108343" y="8633"/>
                  </a:lnTo>
                  <a:lnTo>
                    <a:pt x="107185" y="8082"/>
                  </a:lnTo>
                  <a:lnTo>
                    <a:pt x="106026" y="7558"/>
                  </a:lnTo>
                  <a:lnTo>
                    <a:pt x="104840" y="7034"/>
                  </a:lnTo>
                  <a:lnTo>
                    <a:pt x="103654" y="6565"/>
                  </a:lnTo>
                  <a:lnTo>
                    <a:pt x="102468" y="6068"/>
                  </a:lnTo>
                  <a:lnTo>
                    <a:pt x="101282" y="5627"/>
                  </a:lnTo>
                  <a:lnTo>
                    <a:pt x="100068" y="5158"/>
                  </a:lnTo>
                  <a:lnTo>
                    <a:pt x="98827" y="4744"/>
                  </a:lnTo>
                  <a:lnTo>
                    <a:pt x="97614" y="4331"/>
                  </a:lnTo>
                  <a:lnTo>
                    <a:pt x="96372" y="3944"/>
                  </a:lnTo>
                  <a:lnTo>
                    <a:pt x="95131" y="3558"/>
                  </a:lnTo>
                  <a:lnTo>
                    <a:pt x="93862" y="3200"/>
                  </a:lnTo>
                  <a:lnTo>
                    <a:pt x="92594" y="2869"/>
                  </a:lnTo>
                  <a:lnTo>
                    <a:pt x="91325" y="2538"/>
                  </a:lnTo>
                  <a:lnTo>
                    <a:pt x="90056" y="2234"/>
                  </a:lnTo>
                  <a:lnTo>
                    <a:pt x="88760" y="1959"/>
                  </a:lnTo>
                  <a:lnTo>
                    <a:pt x="87463" y="1683"/>
                  </a:lnTo>
                  <a:lnTo>
                    <a:pt x="86139" y="1434"/>
                  </a:lnTo>
                  <a:lnTo>
                    <a:pt x="84843" y="1214"/>
                  </a:lnTo>
                  <a:lnTo>
                    <a:pt x="83519" y="993"/>
                  </a:lnTo>
                  <a:lnTo>
                    <a:pt x="82195" y="828"/>
                  </a:lnTo>
                  <a:lnTo>
                    <a:pt x="80844" y="635"/>
                  </a:lnTo>
                  <a:lnTo>
                    <a:pt x="79520" y="497"/>
                  </a:lnTo>
                  <a:lnTo>
                    <a:pt x="78168" y="359"/>
                  </a:lnTo>
                  <a:lnTo>
                    <a:pt x="76817" y="248"/>
                  </a:lnTo>
                  <a:lnTo>
                    <a:pt x="75438" y="166"/>
                  </a:lnTo>
                  <a:lnTo>
                    <a:pt x="74086" y="83"/>
                  </a:lnTo>
                  <a:lnTo>
                    <a:pt x="72707" y="28"/>
                  </a:lnTo>
                  <a:lnTo>
                    <a:pt x="713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2"/>
            <p:cNvSpPr/>
            <p:nvPr/>
          </p:nvSpPr>
          <p:spPr>
            <a:xfrm>
              <a:off x="6088370" y="2351873"/>
              <a:ext cx="180858" cy="1850435"/>
            </a:xfrm>
            <a:custGeom>
              <a:avLst/>
              <a:gdLst/>
              <a:ahLst/>
              <a:cxnLst/>
              <a:rect l="l" t="t" r="r" b="b"/>
              <a:pathLst>
                <a:path w="10592" h="108371" extrusionOk="0">
                  <a:moveTo>
                    <a:pt x="3807" y="1"/>
                  </a:moveTo>
                  <a:lnTo>
                    <a:pt x="0" y="108371"/>
                  </a:lnTo>
                  <a:lnTo>
                    <a:pt x="10592" y="108371"/>
                  </a:lnTo>
                  <a:lnTo>
                    <a:pt x="67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2"/>
            <p:cNvSpPr/>
            <p:nvPr/>
          </p:nvSpPr>
          <p:spPr>
            <a:xfrm>
              <a:off x="7469703" y="2574173"/>
              <a:ext cx="148365" cy="1616832"/>
            </a:xfrm>
            <a:custGeom>
              <a:avLst/>
              <a:gdLst/>
              <a:ahLst/>
              <a:cxnLst/>
              <a:rect l="l" t="t" r="r" b="b"/>
              <a:pathLst>
                <a:path w="8689" h="94690" extrusionOk="0">
                  <a:moveTo>
                    <a:pt x="3145" y="0"/>
                  </a:moveTo>
                  <a:lnTo>
                    <a:pt x="0" y="94690"/>
                  </a:lnTo>
                  <a:lnTo>
                    <a:pt x="8689" y="94690"/>
                  </a:lnTo>
                  <a:lnTo>
                    <a:pt x="55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2"/>
            <p:cNvSpPr/>
            <p:nvPr/>
          </p:nvSpPr>
          <p:spPr>
            <a:xfrm>
              <a:off x="4044851" y="4008251"/>
              <a:ext cx="2522507" cy="459215"/>
            </a:xfrm>
            <a:custGeom>
              <a:avLst/>
              <a:gdLst/>
              <a:ahLst/>
              <a:cxnLst/>
              <a:rect l="l" t="t" r="r" b="b"/>
              <a:pathLst>
                <a:path w="147731" h="26894" extrusionOk="0">
                  <a:moveTo>
                    <a:pt x="73866" y="1"/>
                  </a:moveTo>
                  <a:lnTo>
                    <a:pt x="70969" y="28"/>
                  </a:lnTo>
                  <a:lnTo>
                    <a:pt x="68073" y="111"/>
                  </a:lnTo>
                  <a:lnTo>
                    <a:pt x="65205" y="277"/>
                  </a:lnTo>
                  <a:lnTo>
                    <a:pt x="62364" y="497"/>
                  </a:lnTo>
                  <a:lnTo>
                    <a:pt x="59550" y="773"/>
                  </a:lnTo>
                  <a:lnTo>
                    <a:pt x="56765" y="1104"/>
                  </a:lnTo>
                  <a:lnTo>
                    <a:pt x="54006" y="1490"/>
                  </a:lnTo>
                  <a:lnTo>
                    <a:pt x="51303" y="1932"/>
                  </a:lnTo>
                  <a:lnTo>
                    <a:pt x="48600" y="2428"/>
                  </a:lnTo>
                  <a:lnTo>
                    <a:pt x="45952" y="2980"/>
                  </a:lnTo>
                  <a:lnTo>
                    <a:pt x="43360" y="3586"/>
                  </a:lnTo>
                  <a:lnTo>
                    <a:pt x="40795" y="4248"/>
                  </a:lnTo>
                  <a:lnTo>
                    <a:pt x="38257" y="4966"/>
                  </a:lnTo>
                  <a:lnTo>
                    <a:pt x="35775" y="5738"/>
                  </a:lnTo>
                  <a:lnTo>
                    <a:pt x="33320" y="6538"/>
                  </a:lnTo>
                  <a:lnTo>
                    <a:pt x="30920" y="7393"/>
                  </a:lnTo>
                  <a:lnTo>
                    <a:pt x="28576" y="8303"/>
                  </a:lnTo>
                  <a:lnTo>
                    <a:pt x="26286" y="9268"/>
                  </a:lnTo>
                  <a:lnTo>
                    <a:pt x="24025" y="10261"/>
                  </a:lnTo>
                  <a:lnTo>
                    <a:pt x="21818" y="11309"/>
                  </a:lnTo>
                  <a:lnTo>
                    <a:pt x="19694" y="12385"/>
                  </a:lnTo>
                  <a:lnTo>
                    <a:pt x="17598" y="13516"/>
                  </a:lnTo>
                  <a:lnTo>
                    <a:pt x="15557" y="14674"/>
                  </a:lnTo>
                  <a:lnTo>
                    <a:pt x="13571" y="15888"/>
                  </a:lnTo>
                  <a:lnTo>
                    <a:pt x="11668" y="17129"/>
                  </a:lnTo>
                  <a:lnTo>
                    <a:pt x="9792" y="18426"/>
                  </a:lnTo>
                  <a:lnTo>
                    <a:pt x="8910" y="19088"/>
                  </a:lnTo>
                  <a:lnTo>
                    <a:pt x="8000" y="19750"/>
                  </a:lnTo>
                  <a:lnTo>
                    <a:pt x="7145" y="20439"/>
                  </a:lnTo>
                  <a:lnTo>
                    <a:pt x="6262" y="21129"/>
                  </a:lnTo>
                  <a:lnTo>
                    <a:pt x="5434" y="21818"/>
                  </a:lnTo>
                  <a:lnTo>
                    <a:pt x="4607" y="22508"/>
                  </a:lnTo>
                  <a:lnTo>
                    <a:pt x="3807" y="23225"/>
                  </a:lnTo>
                  <a:lnTo>
                    <a:pt x="3007" y="23942"/>
                  </a:lnTo>
                  <a:lnTo>
                    <a:pt x="2235" y="24659"/>
                  </a:lnTo>
                  <a:lnTo>
                    <a:pt x="1463" y="25404"/>
                  </a:lnTo>
                  <a:lnTo>
                    <a:pt x="746" y="26149"/>
                  </a:lnTo>
                  <a:lnTo>
                    <a:pt x="1" y="26893"/>
                  </a:lnTo>
                  <a:lnTo>
                    <a:pt x="147730" y="26893"/>
                  </a:lnTo>
                  <a:lnTo>
                    <a:pt x="147013" y="26149"/>
                  </a:lnTo>
                  <a:lnTo>
                    <a:pt x="146268" y="25404"/>
                  </a:lnTo>
                  <a:lnTo>
                    <a:pt x="145524" y="24659"/>
                  </a:lnTo>
                  <a:lnTo>
                    <a:pt x="144751" y="23942"/>
                  </a:lnTo>
                  <a:lnTo>
                    <a:pt x="143951" y="23225"/>
                  </a:lnTo>
                  <a:lnTo>
                    <a:pt x="143152" y="22508"/>
                  </a:lnTo>
                  <a:lnTo>
                    <a:pt x="142324" y="21818"/>
                  </a:lnTo>
                  <a:lnTo>
                    <a:pt x="141469" y="21129"/>
                  </a:lnTo>
                  <a:lnTo>
                    <a:pt x="140614" y="20439"/>
                  </a:lnTo>
                  <a:lnTo>
                    <a:pt x="139759" y="19750"/>
                  </a:lnTo>
                  <a:lnTo>
                    <a:pt x="138849" y="19088"/>
                  </a:lnTo>
                  <a:lnTo>
                    <a:pt x="137966" y="18426"/>
                  </a:lnTo>
                  <a:lnTo>
                    <a:pt x="136091" y="17129"/>
                  </a:lnTo>
                  <a:lnTo>
                    <a:pt x="134187" y="15888"/>
                  </a:lnTo>
                  <a:lnTo>
                    <a:pt x="132202" y="14674"/>
                  </a:lnTo>
                  <a:lnTo>
                    <a:pt x="130160" y="13516"/>
                  </a:lnTo>
                  <a:lnTo>
                    <a:pt x="128064" y="12385"/>
                  </a:lnTo>
                  <a:lnTo>
                    <a:pt x="125913" y="11309"/>
                  </a:lnTo>
                  <a:lnTo>
                    <a:pt x="123734" y="10261"/>
                  </a:lnTo>
                  <a:lnTo>
                    <a:pt x="121472" y="9268"/>
                  </a:lnTo>
                  <a:lnTo>
                    <a:pt x="119183" y="8303"/>
                  </a:lnTo>
                  <a:lnTo>
                    <a:pt x="116838" y="7393"/>
                  </a:lnTo>
                  <a:lnTo>
                    <a:pt x="114439" y="6538"/>
                  </a:lnTo>
                  <a:lnTo>
                    <a:pt x="111984" y="5738"/>
                  </a:lnTo>
                  <a:lnTo>
                    <a:pt x="109502" y="4966"/>
                  </a:lnTo>
                  <a:lnTo>
                    <a:pt x="106964" y="4248"/>
                  </a:lnTo>
                  <a:lnTo>
                    <a:pt x="104399" y="3586"/>
                  </a:lnTo>
                  <a:lnTo>
                    <a:pt x="101806" y="2980"/>
                  </a:lnTo>
                  <a:lnTo>
                    <a:pt x="99158" y="2428"/>
                  </a:lnTo>
                  <a:lnTo>
                    <a:pt x="96455" y="1932"/>
                  </a:lnTo>
                  <a:lnTo>
                    <a:pt x="93752" y="1490"/>
                  </a:lnTo>
                  <a:lnTo>
                    <a:pt x="90994" y="1104"/>
                  </a:lnTo>
                  <a:lnTo>
                    <a:pt x="88208" y="773"/>
                  </a:lnTo>
                  <a:lnTo>
                    <a:pt x="85395" y="497"/>
                  </a:lnTo>
                  <a:lnTo>
                    <a:pt x="82554" y="277"/>
                  </a:lnTo>
                  <a:lnTo>
                    <a:pt x="79685" y="111"/>
                  </a:lnTo>
                  <a:lnTo>
                    <a:pt x="76789" y="28"/>
                  </a:lnTo>
                  <a:lnTo>
                    <a:pt x="738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2"/>
            <p:cNvSpPr/>
            <p:nvPr/>
          </p:nvSpPr>
          <p:spPr>
            <a:xfrm>
              <a:off x="4417855" y="2359881"/>
              <a:ext cx="215726" cy="2107584"/>
            </a:xfrm>
            <a:custGeom>
              <a:avLst/>
              <a:gdLst/>
              <a:ahLst/>
              <a:cxnLst/>
              <a:rect l="l" t="t" r="r" b="b"/>
              <a:pathLst>
                <a:path w="12634" h="123431" extrusionOk="0">
                  <a:moveTo>
                    <a:pt x="4552" y="1"/>
                  </a:moveTo>
                  <a:lnTo>
                    <a:pt x="1" y="123430"/>
                  </a:lnTo>
                  <a:lnTo>
                    <a:pt x="12633" y="123430"/>
                  </a:lnTo>
                  <a:lnTo>
                    <a:pt x="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2"/>
            <p:cNvSpPr/>
            <p:nvPr/>
          </p:nvSpPr>
          <p:spPr>
            <a:xfrm>
              <a:off x="5329643" y="3699774"/>
              <a:ext cx="712113" cy="834558"/>
            </a:xfrm>
            <a:custGeom>
              <a:avLst/>
              <a:gdLst/>
              <a:ahLst/>
              <a:cxnLst/>
              <a:rect l="l" t="t" r="r" b="b"/>
              <a:pathLst>
                <a:path w="41705" h="48876" extrusionOk="0">
                  <a:moveTo>
                    <a:pt x="1" y="1"/>
                  </a:moveTo>
                  <a:lnTo>
                    <a:pt x="1" y="13571"/>
                  </a:lnTo>
                  <a:lnTo>
                    <a:pt x="1" y="14316"/>
                  </a:lnTo>
                  <a:lnTo>
                    <a:pt x="56" y="15033"/>
                  </a:lnTo>
                  <a:lnTo>
                    <a:pt x="166" y="15750"/>
                  </a:lnTo>
                  <a:lnTo>
                    <a:pt x="276" y="16467"/>
                  </a:lnTo>
                  <a:lnTo>
                    <a:pt x="442" y="17157"/>
                  </a:lnTo>
                  <a:lnTo>
                    <a:pt x="635" y="17846"/>
                  </a:lnTo>
                  <a:lnTo>
                    <a:pt x="883" y="18508"/>
                  </a:lnTo>
                  <a:lnTo>
                    <a:pt x="1131" y="19170"/>
                  </a:lnTo>
                  <a:lnTo>
                    <a:pt x="1407" y="19804"/>
                  </a:lnTo>
                  <a:lnTo>
                    <a:pt x="1738" y="20439"/>
                  </a:lnTo>
                  <a:lnTo>
                    <a:pt x="2097" y="21046"/>
                  </a:lnTo>
                  <a:lnTo>
                    <a:pt x="2455" y="21625"/>
                  </a:lnTo>
                  <a:lnTo>
                    <a:pt x="2869" y="22204"/>
                  </a:lnTo>
                  <a:lnTo>
                    <a:pt x="3283" y="22728"/>
                  </a:lnTo>
                  <a:lnTo>
                    <a:pt x="3752" y="23252"/>
                  </a:lnTo>
                  <a:lnTo>
                    <a:pt x="4221" y="23749"/>
                  </a:lnTo>
                  <a:lnTo>
                    <a:pt x="4717" y="24245"/>
                  </a:lnTo>
                  <a:lnTo>
                    <a:pt x="5241" y="24686"/>
                  </a:lnTo>
                  <a:lnTo>
                    <a:pt x="5793" y="25128"/>
                  </a:lnTo>
                  <a:lnTo>
                    <a:pt x="6372" y="25514"/>
                  </a:lnTo>
                  <a:lnTo>
                    <a:pt x="6951" y="25900"/>
                  </a:lnTo>
                  <a:lnTo>
                    <a:pt x="7558" y="26259"/>
                  </a:lnTo>
                  <a:lnTo>
                    <a:pt x="8165" y="26562"/>
                  </a:lnTo>
                  <a:lnTo>
                    <a:pt x="8799" y="26865"/>
                  </a:lnTo>
                  <a:lnTo>
                    <a:pt x="9461" y="27114"/>
                  </a:lnTo>
                  <a:lnTo>
                    <a:pt x="10151" y="27334"/>
                  </a:lnTo>
                  <a:lnTo>
                    <a:pt x="10813" y="27527"/>
                  </a:lnTo>
                  <a:lnTo>
                    <a:pt x="11530" y="27693"/>
                  </a:lnTo>
                  <a:lnTo>
                    <a:pt x="12219" y="27831"/>
                  </a:lnTo>
                  <a:lnTo>
                    <a:pt x="12964" y="27914"/>
                  </a:lnTo>
                  <a:lnTo>
                    <a:pt x="13681" y="27969"/>
                  </a:lnTo>
                  <a:lnTo>
                    <a:pt x="14426" y="27996"/>
                  </a:lnTo>
                  <a:lnTo>
                    <a:pt x="27665" y="27996"/>
                  </a:lnTo>
                  <a:lnTo>
                    <a:pt x="28024" y="28024"/>
                  </a:lnTo>
                  <a:lnTo>
                    <a:pt x="28410" y="28079"/>
                  </a:lnTo>
                  <a:lnTo>
                    <a:pt x="28769" y="28134"/>
                  </a:lnTo>
                  <a:lnTo>
                    <a:pt x="29127" y="28217"/>
                  </a:lnTo>
                  <a:lnTo>
                    <a:pt x="29486" y="28327"/>
                  </a:lnTo>
                  <a:lnTo>
                    <a:pt x="29817" y="28438"/>
                  </a:lnTo>
                  <a:lnTo>
                    <a:pt x="30148" y="28576"/>
                  </a:lnTo>
                  <a:lnTo>
                    <a:pt x="30479" y="28713"/>
                  </a:lnTo>
                  <a:lnTo>
                    <a:pt x="30810" y="28879"/>
                  </a:lnTo>
                  <a:lnTo>
                    <a:pt x="31113" y="29072"/>
                  </a:lnTo>
                  <a:lnTo>
                    <a:pt x="31417" y="29265"/>
                  </a:lnTo>
                  <a:lnTo>
                    <a:pt x="31692" y="29458"/>
                  </a:lnTo>
                  <a:lnTo>
                    <a:pt x="31996" y="29679"/>
                  </a:lnTo>
                  <a:lnTo>
                    <a:pt x="32244" y="29927"/>
                  </a:lnTo>
                  <a:lnTo>
                    <a:pt x="32520" y="30175"/>
                  </a:lnTo>
                  <a:lnTo>
                    <a:pt x="32768" y="30424"/>
                  </a:lnTo>
                  <a:lnTo>
                    <a:pt x="32989" y="30699"/>
                  </a:lnTo>
                  <a:lnTo>
                    <a:pt x="33209" y="30975"/>
                  </a:lnTo>
                  <a:lnTo>
                    <a:pt x="33402" y="31251"/>
                  </a:lnTo>
                  <a:lnTo>
                    <a:pt x="33596" y="31554"/>
                  </a:lnTo>
                  <a:lnTo>
                    <a:pt x="33789" y="31885"/>
                  </a:lnTo>
                  <a:lnTo>
                    <a:pt x="33954" y="32189"/>
                  </a:lnTo>
                  <a:lnTo>
                    <a:pt x="34092" y="32520"/>
                  </a:lnTo>
                  <a:lnTo>
                    <a:pt x="34230" y="32851"/>
                  </a:lnTo>
                  <a:lnTo>
                    <a:pt x="34340" y="33209"/>
                  </a:lnTo>
                  <a:lnTo>
                    <a:pt x="34451" y="33540"/>
                  </a:lnTo>
                  <a:lnTo>
                    <a:pt x="34533" y="33899"/>
                  </a:lnTo>
                  <a:lnTo>
                    <a:pt x="34589" y="34285"/>
                  </a:lnTo>
                  <a:lnTo>
                    <a:pt x="34644" y="34644"/>
                  </a:lnTo>
                  <a:lnTo>
                    <a:pt x="34671" y="35030"/>
                  </a:lnTo>
                  <a:lnTo>
                    <a:pt x="34671" y="35416"/>
                  </a:lnTo>
                  <a:lnTo>
                    <a:pt x="34671" y="48876"/>
                  </a:lnTo>
                  <a:lnTo>
                    <a:pt x="41705" y="48876"/>
                  </a:lnTo>
                  <a:lnTo>
                    <a:pt x="41705" y="35416"/>
                  </a:lnTo>
                  <a:lnTo>
                    <a:pt x="41677" y="34671"/>
                  </a:lnTo>
                  <a:lnTo>
                    <a:pt x="41622" y="33926"/>
                  </a:lnTo>
                  <a:lnTo>
                    <a:pt x="41539" y="33209"/>
                  </a:lnTo>
                  <a:lnTo>
                    <a:pt x="41401" y="32492"/>
                  </a:lnTo>
                  <a:lnTo>
                    <a:pt x="41236" y="31803"/>
                  </a:lnTo>
                  <a:lnTo>
                    <a:pt x="41043" y="31113"/>
                  </a:lnTo>
                  <a:lnTo>
                    <a:pt x="40822" y="30451"/>
                  </a:lnTo>
                  <a:lnTo>
                    <a:pt x="40574" y="29789"/>
                  </a:lnTo>
                  <a:lnTo>
                    <a:pt x="40270" y="29155"/>
                  </a:lnTo>
                  <a:lnTo>
                    <a:pt x="39967" y="28520"/>
                  </a:lnTo>
                  <a:lnTo>
                    <a:pt x="39608" y="27914"/>
                  </a:lnTo>
                  <a:lnTo>
                    <a:pt x="39222" y="27334"/>
                  </a:lnTo>
                  <a:lnTo>
                    <a:pt x="38836" y="26783"/>
                  </a:lnTo>
                  <a:lnTo>
                    <a:pt x="38395" y="26231"/>
                  </a:lnTo>
                  <a:lnTo>
                    <a:pt x="37954" y="25707"/>
                  </a:lnTo>
                  <a:lnTo>
                    <a:pt x="37485" y="25211"/>
                  </a:lnTo>
                  <a:lnTo>
                    <a:pt x="36961" y="24714"/>
                  </a:lnTo>
                  <a:lnTo>
                    <a:pt x="36437" y="24273"/>
                  </a:lnTo>
                  <a:lnTo>
                    <a:pt x="35912" y="23831"/>
                  </a:lnTo>
                  <a:lnTo>
                    <a:pt x="35333" y="23445"/>
                  </a:lnTo>
                  <a:lnTo>
                    <a:pt x="34754" y="23059"/>
                  </a:lnTo>
                  <a:lnTo>
                    <a:pt x="34147" y="22728"/>
                  </a:lnTo>
                  <a:lnTo>
                    <a:pt x="33513" y="22397"/>
                  </a:lnTo>
                  <a:lnTo>
                    <a:pt x="32878" y="22121"/>
                  </a:lnTo>
                  <a:lnTo>
                    <a:pt x="32216" y="21846"/>
                  </a:lnTo>
                  <a:lnTo>
                    <a:pt x="31554" y="21625"/>
                  </a:lnTo>
                  <a:lnTo>
                    <a:pt x="30865" y="21432"/>
                  </a:lnTo>
                  <a:lnTo>
                    <a:pt x="30175" y="21266"/>
                  </a:lnTo>
                  <a:lnTo>
                    <a:pt x="29458" y="21128"/>
                  </a:lnTo>
                  <a:lnTo>
                    <a:pt x="28741" y="21046"/>
                  </a:lnTo>
                  <a:lnTo>
                    <a:pt x="28024" y="20990"/>
                  </a:lnTo>
                  <a:lnTo>
                    <a:pt x="27279" y="20963"/>
                  </a:lnTo>
                  <a:lnTo>
                    <a:pt x="14040" y="20963"/>
                  </a:lnTo>
                  <a:lnTo>
                    <a:pt x="13681" y="20935"/>
                  </a:lnTo>
                  <a:lnTo>
                    <a:pt x="13295" y="20880"/>
                  </a:lnTo>
                  <a:lnTo>
                    <a:pt x="12937" y="20825"/>
                  </a:lnTo>
                  <a:lnTo>
                    <a:pt x="12578" y="20742"/>
                  </a:lnTo>
                  <a:lnTo>
                    <a:pt x="12219" y="20632"/>
                  </a:lnTo>
                  <a:lnTo>
                    <a:pt x="11888" y="20522"/>
                  </a:lnTo>
                  <a:lnTo>
                    <a:pt x="11530" y="20384"/>
                  </a:lnTo>
                  <a:lnTo>
                    <a:pt x="11227" y="20246"/>
                  </a:lnTo>
                  <a:lnTo>
                    <a:pt x="10896" y="20080"/>
                  </a:lnTo>
                  <a:lnTo>
                    <a:pt x="10592" y="19887"/>
                  </a:lnTo>
                  <a:lnTo>
                    <a:pt x="10289" y="19694"/>
                  </a:lnTo>
                  <a:lnTo>
                    <a:pt x="9985" y="19501"/>
                  </a:lnTo>
                  <a:lnTo>
                    <a:pt x="9709" y="19280"/>
                  </a:lnTo>
                  <a:lnTo>
                    <a:pt x="9434" y="19032"/>
                  </a:lnTo>
                  <a:lnTo>
                    <a:pt x="9185" y="18812"/>
                  </a:lnTo>
                  <a:lnTo>
                    <a:pt x="8937" y="18536"/>
                  </a:lnTo>
                  <a:lnTo>
                    <a:pt x="8717" y="18287"/>
                  </a:lnTo>
                  <a:lnTo>
                    <a:pt x="8496" y="17984"/>
                  </a:lnTo>
                  <a:lnTo>
                    <a:pt x="8275" y="17708"/>
                  </a:lnTo>
                  <a:lnTo>
                    <a:pt x="8082" y="17405"/>
                  </a:lnTo>
                  <a:lnTo>
                    <a:pt x="7917" y="17101"/>
                  </a:lnTo>
                  <a:lnTo>
                    <a:pt x="7751" y="16770"/>
                  </a:lnTo>
                  <a:lnTo>
                    <a:pt x="7586" y="16439"/>
                  </a:lnTo>
                  <a:lnTo>
                    <a:pt x="7475" y="16108"/>
                  </a:lnTo>
                  <a:lnTo>
                    <a:pt x="7337" y="15777"/>
                  </a:lnTo>
                  <a:lnTo>
                    <a:pt x="7255" y="15419"/>
                  </a:lnTo>
                  <a:lnTo>
                    <a:pt x="7172" y="15060"/>
                  </a:lnTo>
                  <a:lnTo>
                    <a:pt x="7089" y="14702"/>
                  </a:lnTo>
                  <a:lnTo>
                    <a:pt x="7062" y="14316"/>
                  </a:lnTo>
                  <a:lnTo>
                    <a:pt x="7034" y="13957"/>
                  </a:lnTo>
                  <a:lnTo>
                    <a:pt x="7006" y="13571"/>
                  </a:lnTo>
                  <a:lnTo>
                    <a:pt x="70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2"/>
            <p:cNvSpPr/>
            <p:nvPr/>
          </p:nvSpPr>
          <p:spPr>
            <a:xfrm>
              <a:off x="4850211" y="4129295"/>
              <a:ext cx="250098" cy="159207"/>
            </a:xfrm>
            <a:custGeom>
              <a:avLst/>
              <a:gdLst/>
              <a:ahLst/>
              <a:cxnLst/>
              <a:rect l="l" t="t" r="r" b="b"/>
              <a:pathLst>
                <a:path w="14647" h="9324" extrusionOk="0">
                  <a:moveTo>
                    <a:pt x="6758" y="0"/>
                  </a:moveTo>
                  <a:lnTo>
                    <a:pt x="0" y="9323"/>
                  </a:lnTo>
                  <a:lnTo>
                    <a:pt x="3007" y="9323"/>
                  </a:lnTo>
                  <a:lnTo>
                    <a:pt x="7254" y="3476"/>
                  </a:lnTo>
                  <a:lnTo>
                    <a:pt x="11529" y="9323"/>
                  </a:lnTo>
                  <a:lnTo>
                    <a:pt x="14646" y="9323"/>
                  </a:lnTo>
                  <a:lnTo>
                    <a:pt x="7778" y="0"/>
                  </a:lnTo>
                  <a:lnTo>
                    <a:pt x="7254" y="359"/>
                  </a:lnTo>
                  <a:lnTo>
                    <a:pt x="67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2"/>
            <p:cNvSpPr/>
            <p:nvPr/>
          </p:nvSpPr>
          <p:spPr>
            <a:xfrm>
              <a:off x="4722575" y="3991295"/>
              <a:ext cx="503473" cy="210535"/>
            </a:xfrm>
            <a:custGeom>
              <a:avLst/>
              <a:gdLst/>
              <a:ahLst/>
              <a:cxnLst/>
              <a:rect l="l" t="t" r="r" b="b"/>
              <a:pathLst>
                <a:path w="29486" h="12330" extrusionOk="0">
                  <a:moveTo>
                    <a:pt x="3614" y="1"/>
                  </a:moveTo>
                  <a:lnTo>
                    <a:pt x="0" y="12330"/>
                  </a:lnTo>
                  <a:lnTo>
                    <a:pt x="29486" y="12330"/>
                  </a:lnTo>
                  <a:lnTo>
                    <a:pt x="25872" y="1"/>
                  </a:lnTo>
                  <a:close/>
                </a:path>
              </a:pathLst>
            </a:custGeom>
            <a:solidFill>
              <a:srgbClr val="8F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2"/>
            <p:cNvSpPr/>
            <p:nvPr/>
          </p:nvSpPr>
          <p:spPr>
            <a:xfrm>
              <a:off x="4713150" y="3985182"/>
              <a:ext cx="521846" cy="223256"/>
            </a:xfrm>
            <a:custGeom>
              <a:avLst/>
              <a:gdLst/>
              <a:ahLst/>
              <a:cxnLst/>
              <a:rect l="l" t="t" r="r" b="b"/>
              <a:pathLst>
                <a:path w="30562" h="13075" extrusionOk="0">
                  <a:moveTo>
                    <a:pt x="25983" y="717"/>
                  </a:moveTo>
                  <a:lnTo>
                    <a:pt x="26176" y="1407"/>
                  </a:lnTo>
                  <a:lnTo>
                    <a:pt x="29348" y="12329"/>
                  </a:lnTo>
                  <a:lnTo>
                    <a:pt x="1242" y="12329"/>
                  </a:lnTo>
                  <a:lnTo>
                    <a:pt x="4193" y="2124"/>
                  </a:lnTo>
                  <a:lnTo>
                    <a:pt x="4607" y="717"/>
                  </a:lnTo>
                  <a:close/>
                  <a:moveTo>
                    <a:pt x="4166" y="0"/>
                  </a:moveTo>
                  <a:lnTo>
                    <a:pt x="3973" y="28"/>
                  </a:lnTo>
                  <a:lnTo>
                    <a:pt x="3807" y="83"/>
                  </a:lnTo>
                  <a:lnTo>
                    <a:pt x="3697" y="166"/>
                  </a:lnTo>
                  <a:lnTo>
                    <a:pt x="3642" y="221"/>
                  </a:lnTo>
                  <a:lnTo>
                    <a:pt x="3614" y="276"/>
                  </a:lnTo>
                  <a:lnTo>
                    <a:pt x="28" y="12605"/>
                  </a:lnTo>
                  <a:lnTo>
                    <a:pt x="1" y="12688"/>
                  </a:lnTo>
                  <a:lnTo>
                    <a:pt x="28" y="12771"/>
                  </a:lnTo>
                  <a:lnTo>
                    <a:pt x="56" y="12854"/>
                  </a:lnTo>
                  <a:lnTo>
                    <a:pt x="111" y="12909"/>
                  </a:lnTo>
                  <a:lnTo>
                    <a:pt x="194" y="12964"/>
                  </a:lnTo>
                  <a:lnTo>
                    <a:pt x="304" y="13019"/>
                  </a:lnTo>
                  <a:lnTo>
                    <a:pt x="414" y="13047"/>
                  </a:lnTo>
                  <a:lnTo>
                    <a:pt x="552" y="13074"/>
                  </a:lnTo>
                  <a:lnTo>
                    <a:pt x="30038" y="13074"/>
                  </a:lnTo>
                  <a:lnTo>
                    <a:pt x="30231" y="13047"/>
                  </a:lnTo>
                  <a:lnTo>
                    <a:pt x="30396" y="12991"/>
                  </a:lnTo>
                  <a:lnTo>
                    <a:pt x="30479" y="12881"/>
                  </a:lnTo>
                  <a:lnTo>
                    <a:pt x="30562" y="12771"/>
                  </a:lnTo>
                  <a:lnTo>
                    <a:pt x="30562" y="12688"/>
                  </a:lnTo>
                  <a:lnTo>
                    <a:pt x="30562" y="12605"/>
                  </a:lnTo>
                  <a:lnTo>
                    <a:pt x="26976" y="276"/>
                  </a:lnTo>
                  <a:lnTo>
                    <a:pt x="26948" y="221"/>
                  </a:lnTo>
                  <a:lnTo>
                    <a:pt x="26893" y="166"/>
                  </a:lnTo>
                  <a:lnTo>
                    <a:pt x="26783" y="83"/>
                  </a:lnTo>
                  <a:lnTo>
                    <a:pt x="26617" y="28"/>
                  </a:lnTo>
                  <a:lnTo>
                    <a:pt x="264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2"/>
            <p:cNvSpPr/>
            <p:nvPr/>
          </p:nvSpPr>
          <p:spPr>
            <a:xfrm>
              <a:off x="4738113" y="3984704"/>
              <a:ext cx="476171" cy="224195"/>
            </a:xfrm>
            <a:custGeom>
              <a:avLst/>
              <a:gdLst/>
              <a:ahLst/>
              <a:cxnLst/>
              <a:rect l="l" t="t" r="r" b="b"/>
              <a:pathLst>
                <a:path w="27887" h="13130" extrusionOk="0">
                  <a:moveTo>
                    <a:pt x="13268" y="4000"/>
                  </a:moveTo>
                  <a:lnTo>
                    <a:pt x="13268" y="6207"/>
                  </a:lnTo>
                  <a:lnTo>
                    <a:pt x="7337" y="6207"/>
                  </a:lnTo>
                  <a:lnTo>
                    <a:pt x="7834" y="4000"/>
                  </a:lnTo>
                  <a:close/>
                  <a:moveTo>
                    <a:pt x="19777" y="4000"/>
                  </a:moveTo>
                  <a:lnTo>
                    <a:pt x="20301" y="6207"/>
                  </a:lnTo>
                  <a:lnTo>
                    <a:pt x="14398" y="6207"/>
                  </a:lnTo>
                  <a:lnTo>
                    <a:pt x="14398" y="4000"/>
                  </a:lnTo>
                  <a:close/>
                  <a:moveTo>
                    <a:pt x="13268" y="6951"/>
                  </a:moveTo>
                  <a:lnTo>
                    <a:pt x="13268" y="9130"/>
                  </a:lnTo>
                  <a:lnTo>
                    <a:pt x="6648" y="9130"/>
                  </a:lnTo>
                  <a:lnTo>
                    <a:pt x="7172" y="6951"/>
                  </a:lnTo>
                  <a:close/>
                  <a:moveTo>
                    <a:pt x="20466" y="6951"/>
                  </a:moveTo>
                  <a:lnTo>
                    <a:pt x="20991" y="9130"/>
                  </a:lnTo>
                  <a:lnTo>
                    <a:pt x="14398" y="9130"/>
                  </a:lnTo>
                  <a:lnTo>
                    <a:pt x="14398" y="6951"/>
                  </a:lnTo>
                  <a:close/>
                  <a:moveTo>
                    <a:pt x="19391" y="1"/>
                  </a:moveTo>
                  <a:lnTo>
                    <a:pt x="19198" y="28"/>
                  </a:lnTo>
                  <a:lnTo>
                    <a:pt x="19032" y="56"/>
                  </a:lnTo>
                  <a:lnTo>
                    <a:pt x="18977" y="111"/>
                  </a:lnTo>
                  <a:lnTo>
                    <a:pt x="18922" y="166"/>
                  </a:lnTo>
                  <a:lnTo>
                    <a:pt x="18922" y="221"/>
                  </a:lnTo>
                  <a:lnTo>
                    <a:pt x="18922" y="304"/>
                  </a:lnTo>
                  <a:lnTo>
                    <a:pt x="19611" y="3283"/>
                  </a:lnTo>
                  <a:lnTo>
                    <a:pt x="14398" y="3283"/>
                  </a:lnTo>
                  <a:lnTo>
                    <a:pt x="14398" y="580"/>
                  </a:lnTo>
                  <a:lnTo>
                    <a:pt x="14371" y="497"/>
                  </a:lnTo>
                  <a:lnTo>
                    <a:pt x="14343" y="442"/>
                  </a:lnTo>
                  <a:lnTo>
                    <a:pt x="14288" y="387"/>
                  </a:lnTo>
                  <a:lnTo>
                    <a:pt x="14205" y="332"/>
                  </a:lnTo>
                  <a:lnTo>
                    <a:pt x="14040" y="277"/>
                  </a:lnTo>
                  <a:lnTo>
                    <a:pt x="13819" y="249"/>
                  </a:lnTo>
                  <a:lnTo>
                    <a:pt x="13626" y="277"/>
                  </a:lnTo>
                  <a:lnTo>
                    <a:pt x="13461" y="332"/>
                  </a:lnTo>
                  <a:lnTo>
                    <a:pt x="13378" y="387"/>
                  </a:lnTo>
                  <a:lnTo>
                    <a:pt x="13323" y="442"/>
                  </a:lnTo>
                  <a:lnTo>
                    <a:pt x="13295" y="497"/>
                  </a:lnTo>
                  <a:lnTo>
                    <a:pt x="13268" y="580"/>
                  </a:lnTo>
                  <a:lnTo>
                    <a:pt x="13268" y="3283"/>
                  </a:lnTo>
                  <a:lnTo>
                    <a:pt x="7999" y="3283"/>
                  </a:lnTo>
                  <a:lnTo>
                    <a:pt x="8634" y="607"/>
                  </a:lnTo>
                  <a:lnTo>
                    <a:pt x="8634" y="525"/>
                  </a:lnTo>
                  <a:lnTo>
                    <a:pt x="8606" y="442"/>
                  </a:lnTo>
                  <a:lnTo>
                    <a:pt x="8579" y="387"/>
                  </a:lnTo>
                  <a:lnTo>
                    <a:pt x="8523" y="332"/>
                  </a:lnTo>
                  <a:lnTo>
                    <a:pt x="8358" y="221"/>
                  </a:lnTo>
                  <a:lnTo>
                    <a:pt x="8165" y="166"/>
                  </a:lnTo>
                  <a:lnTo>
                    <a:pt x="7972" y="139"/>
                  </a:lnTo>
                  <a:lnTo>
                    <a:pt x="7806" y="194"/>
                  </a:lnTo>
                  <a:lnTo>
                    <a:pt x="7724" y="221"/>
                  </a:lnTo>
                  <a:lnTo>
                    <a:pt x="7641" y="277"/>
                  </a:lnTo>
                  <a:lnTo>
                    <a:pt x="7613" y="332"/>
                  </a:lnTo>
                  <a:lnTo>
                    <a:pt x="7586" y="414"/>
                  </a:lnTo>
                  <a:lnTo>
                    <a:pt x="6924" y="3283"/>
                  </a:lnTo>
                  <a:lnTo>
                    <a:pt x="1655" y="3283"/>
                  </a:lnTo>
                  <a:lnTo>
                    <a:pt x="1518" y="3311"/>
                  </a:lnTo>
                  <a:lnTo>
                    <a:pt x="1380" y="3338"/>
                  </a:lnTo>
                  <a:lnTo>
                    <a:pt x="1297" y="3393"/>
                  </a:lnTo>
                  <a:lnTo>
                    <a:pt x="1214" y="3448"/>
                  </a:lnTo>
                  <a:lnTo>
                    <a:pt x="1159" y="3504"/>
                  </a:lnTo>
                  <a:lnTo>
                    <a:pt x="1131" y="3586"/>
                  </a:lnTo>
                  <a:lnTo>
                    <a:pt x="1131" y="3642"/>
                  </a:lnTo>
                  <a:lnTo>
                    <a:pt x="1131" y="3697"/>
                  </a:lnTo>
                  <a:lnTo>
                    <a:pt x="1159" y="3779"/>
                  </a:lnTo>
                  <a:lnTo>
                    <a:pt x="1214" y="3835"/>
                  </a:lnTo>
                  <a:lnTo>
                    <a:pt x="1297" y="3890"/>
                  </a:lnTo>
                  <a:lnTo>
                    <a:pt x="1380" y="3945"/>
                  </a:lnTo>
                  <a:lnTo>
                    <a:pt x="1518" y="3973"/>
                  </a:lnTo>
                  <a:lnTo>
                    <a:pt x="1655" y="4000"/>
                  </a:lnTo>
                  <a:lnTo>
                    <a:pt x="6731" y="4000"/>
                  </a:lnTo>
                  <a:lnTo>
                    <a:pt x="6234" y="6207"/>
                  </a:lnTo>
                  <a:lnTo>
                    <a:pt x="883" y="6207"/>
                  </a:lnTo>
                  <a:lnTo>
                    <a:pt x="718" y="6234"/>
                  </a:lnTo>
                  <a:lnTo>
                    <a:pt x="607" y="6262"/>
                  </a:lnTo>
                  <a:lnTo>
                    <a:pt x="497" y="6317"/>
                  </a:lnTo>
                  <a:lnTo>
                    <a:pt x="414" y="6372"/>
                  </a:lnTo>
                  <a:lnTo>
                    <a:pt x="359" y="6427"/>
                  </a:lnTo>
                  <a:lnTo>
                    <a:pt x="332" y="6510"/>
                  </a:lnTo>
                  <a:lnTo>
                    <a:pt x="332" y="6565"/>
                  </a:lnTo>
                  <a:lnTo>
                    <a:pt x="332" y="6648"/>
                  </a:lnTo>
                  <a:lnTo>
                    <a:pt x="359" y="6703"/>
                  </a:lnTo>
                  <a:lnTo>
                    <a:pt x="414" y="6758"/>
                  </a:lnTo>
                  <a:lnTo>
                    <a:pt x="497" y="6813"/>
                  </a:lnTo>
                  <a:lnTo>
                    <a:pt x="607" y="6869"/>
                  </a:lnTo>
                  <a:lnTo>
                    <a:pt x="718" y="6896"/>
                  </a:lnTo>
                  <a:lnTo>
                    <a:pt x="883" y="6924"/>
                  </a:lnTo>
                  <a:lnTo>
                    <a:pt x="1049" y="6951"/>
                  </a:lnTo>
                  <a:lnTo>
                    <a:pt x="6069" y="6951"/>
                  </a:lnTo>
                  <a:lnTo>
                    <a:pt x="5545" y="9130"/>
                  </a:lnTo>
                  <a:lnTo>
                    <a:pt x="773" y="9130"/>
                  </a:lnTo>
                  <a:lnTo>
                    <a:pt x="580" y="9158"/>
                  </a:lnTo>
                  <a:lnTo>
                    <a:pt x="442" y="9158"/>
                  </a:lnTo>
                  <a:lnTo>
                    <a:pt x="304" y="9213"/>
                  </a:lnTo>
                  <a:lnTo>
                    <a:pt x="194" y="9241"/>
                  </a:lnTo>
                  <a:lnTo>
                    <a:pt x="111" y="9296"/>
                  </a:lnTo>
                  <a:lnTo>
                    <a:pt x="56" y="9379"/>
                  </a:lnTo>
                  <a:lnTo>
                    <a:pt x="28" y="9434"/>
                  </a:lnTo>
                  <a:lnTo>
                    <a:pt x="1" y="9516"/>
                  </a:lnTo>
                  <a:lnTo>
                    <a:pt x="28" y="9572"/>
                  </a:lnTo>
                  <a:lnTo>
                    <a:pt x="56" y="9627"/>
                  </a:lnTo>
                  <a:lnTo>
                    <a:pt x="111" y="9710"/>
                  </a:lnTo>
                  <a:lnTo>
                    <a:pt x="194" y="9765"/>
                  </a:lnTo>
                  <a:lnTo>
                    <a:pt x="304" y="9792"/>
                  </a:lnTo>
                  <a:lnTo>
                    <a:pt x="442" y="9847"/>
                  </a:lnTo>
                  <a:lnTo>
                    <a:pt x="580" y="9875"/>
                  </a:lnTo>
                  <a:lnTo>
                    <a:pt x="5379" y="9875"/>
                  </a:lnTo>
                  <a:lnTo>
                    <a:pt x="4745" y="12661"/>
                  </a:lnTo>
                  <a:lnTo>
                    <a:pt x="4745" y="12744"/>
                  </a:lnTo>
                  <a:lnTo>
                    <a:pt x="4745" y="12826"/>
                  </a:lnTo>
                  <a:lnTo>
                    <a:pt x="4800" y="12882"/>
                  </a:lnTo>
                  <a:lnTo>
                    <a:pt x="4855" y="12964"/>
                  </a:lnTo>
                  <a:lnTo>
                    <a:pt x="4993" y="13047"/>
                  </a:lnTo>
                  <a:lnTo>
                    <a:pt x="5186" y="13102"/>
                  </a:lnTo>
                  <a:lnTo>
                    <a:pt x="5379" y="13130"/>
                  </a:lnTo>
                  <a:lnTo>
                    <a:pt x="5572" y="13075"/>
                  </a:lnTo>
                  <a:lnTo>
                    <a:pt x="5655" y="13047"/>
                  </a:lnTo>
                  <a:lnTo>
                    <a:pt x="5710" y="12992"/>
                  </a:lnTo>
                  <a:lnTo>
                    <a:pt x="5765" y="12937"/>
                  </a:lnTo>
                  <a:lnTo>
                    <a:pt x="5793" y="12854"/>
                  </a:lnTo>
                  <a:lnTo>
                    <a:pt x="6482" y="9875"/>
                  </a:lnTo>
                  <a:lnTo>
                    <a:pt x="13268" y="9875"/>
                  </a:lnTo>
                  <a:lnTo>
                    <a:pt x="13268" y="12495"/>
                  </a:lnTo>
                  <a:lnTo>
                    <a:pt x="13295" y="12578"/>
                  </a:lnTo>
                  <a:lnTo>
                    <a:pt x="13323" y="12661"/>
                  </a:lnTo>
                  <a:lnTo>
                    <a:pt x="13378" y="12716"/>
                  </a:lnTo>
                  <a:lnTo>
                    <a:pt x="13461" y="12771"/>
                  </a:lnTo>
                  <a:lnTo>
                    <a:pt x="13626" y="12826"/>
                  </a:lnTo>
                  <a:lnTo>
                    <a:pt x="13819" y="12854"/>
                  </a:lnTo>
                  <a:lnTo>
                    <a:pt x="14040" y="12826"/>
                  </a:lnTo>
                  <a:lnTo>
                    <a:pt x="14205" y="12771"/>
                  </a:lnTo>
                  <a:lnTo>
                    <a:pt x="14288" y="12716"/>
                  </a:lnTo>
                  <a:lnTo>
                    <a:pt x="14343" y="12661"/>
                  </a:lnTo>
                  <a:lnTo>
                    <a:pt x="14371" y="12578"/>
                  </a:lnTo>
                  <a:lnTo>
                    <a:pt x="14398" y="12495"/>
                  </a:lnTo>
                  <a:lnTo>
                    <a:pt x="14398" y="9875"/>
                  </a:lnTo>
                  <a:lnTo>
                    <a:pt x="21156" y="9875"/>
                  </a:lnTo>
                  <a:lnTo>
                    <a:pt x="21790" y="12551"/>
                  </a:lnTo>
                  <a:lnTo>
                    <a:pt x="21846" y="12633"/>
                  </a:lnTo>
                  <a:lnTo>
                    <a:pt x="21873" y="12716"/>
                  </a:lnTo>
                  <a:lnTo>
                    <a:pt x="21956" y="12744"/>
                  </a:lnTo>
                  <a:lnTo>
                    <a:pt x="22039" y="12799"/>
                  </a:lnTo>
                  <a:lnTo>
                    <a:pt x="22232" y="12826"/>
                  </a:lnTo>
                  <a:lnTo>
                    <a:pt x="22425" y="12799"/>
                  </a:lnTo>
                  <a:lnTo>
                    <a:pt x="22618" y="12744"/>
                  </a:lnTo>
                  <a:lnTo>
                    <a:pt x="22756" y="12661"/>
                  </a:lnTo>
                  <a:lnTo>
                    <a:pt x="22839" y="12606"/>
                  </a:lnTo>
                  <a:lnTo>
                    <a:pt x="22866" y="12523"/>
                  </a:lnTo>
                  <a:lnTo>
                    <a:pt x="22894" y="12440"/>
                  </a:lnTo>
                  <a:lnTo>
                    <a:pt x="22866" y="12385"/>
                  </a:lnTo>
                  <a:lnTo>
                    <a:pt x="22287" y="9875"/>
                  </a:lnTo>
                  <a:lnTo>
                    <a:pt x="27307" y="9875"/>
                  </a:lnTo>
                  <a:lnTo>
                    <a:pt x="27445" y="9847"/>
                  </a:lnTo>
                  <a:lnTo>
                    <a:pt x="27583" y="9792"/>
                  </a:lnTo>
                  <a:lnTo>
                    <a:pt x="27693" y="9765"/>
                  </a:lnTo>
                  <a:lnTo>
                    <a:pt x="27776" y="9710"/>
                  </a:lnTo>
                  <a:lnTo>
                    <a:pt x="27831" y="9627"/>
                  </a:lnTo>
                  <a:lnTo>
                    <a:pt x="27858" y="9572"/>
                  </a:lnTo>
                  <a:lnTo>
                    <a:pt x="27886" y="9516"/>
                  </a:lnTo>
                  <a:lnTo>
                    <a:pt x="27858" y="9434"/>
                  </a:lnTo>
                  <a:lnTo>
                    <a:pt x="27831" y="9379"/>
                  </a:lnTo>
                  <a:lnTo>
                    <a:pt x="27776" y="9296"/>
                  </a:lnTo>
                  <a:lnTo>
                    <a:pt x="27693" y="9241"/>
                  </a:lnTo>
                  <a:lnTo>
                    <a:pt x="27583" y="9213"/>
                  </a:lnTo>
                  <a:lnTo>
                    <a:pt x="27445" y="9158"/>
                  </a:lnTo>
                  <a:lnTo>
                    <a:pt x="27307" y="9158"/>
                  </a:lnTo>
                  <a:lnTo>
                    <a:pt x="27114" y="9130"/>
                  </a:lnTo>
                  <a:lnTo>
                    <a:pt x="22121" y="9130"/>
                  </a:lnTo>
                  <a:lnTo>
                    <a:pt x="21597" y="6951"/>
                  </a:lnTo>
                  <a:lnTo>
                    <a:pt x="26617" y="6951"/>
                  </a:lnTo>
                  <a:lnTo>
                    <a:pt x="26783" y="6924"/>
                  </a:lnTo>
                  <a:lnTo>
                    <a:pt x="26948" y="6896"/>
                  </a:lnTo>
                  <a:lnTo>
                    <a:pt x="27059" y="6869"/>
                  </a:lnTo>
                  <a:lnTo>
                    <a:pt x="27169" y="6813"/>
                  </a:lnTo>
                  <a:lnTo>
                    <a:pt x="27252" y="6758"/>
                  </a:lnTo>
                  <a:lnTo>
                    <a:pt x="27307" y="6703"/>
                  </a:lnTo>
                  <a:lnTo>
                    <a:pt x="27334" y="6648"/>
                  </a:lnTo>
                  <a:lnTo>
                    <a:pt x="27362" y="6565"/>
                  </a:lnTo>
                  <a:lnTo>
                    <a:pt x="27334" y="6510"/>
                  </a:lnTo>
                  <a:lnTo>
                    <a:pt x="27307" y="6427"/>
                  </a:lnTo>
                  <a:lnTo>
                    <a:pt x="27252" y="6372"/>
                  </a:lnTo>
                  <a:lnTo>
                    <a:pt x="27169" y="6317"/>
                  </a:lnTo>
                  <a:lnTo>
                    <a:pt x="27059" y="6262"/>
                  </a:lnTo>
                  <a:lnTo>
                    <a:pt x="26948" y="6234"/>
                  </a:lnTo>
                  <a:lnTo>
                    <a:pt x="26783" y="6207"/>
                  </a:lnTo>
                  <a:lnTo>
                    <a:pt x="21432" y="6207"/>
                  </a:lnTo>
                  <a:lnTo>
                    <a:pt x="20908" y="4000"/>
                  </a:lnTo>
                  <a:lnTo>
                    <a:pt x="25679" y="4000"/>
                  </a:lnTo>
                  <a:lnTo>
                    <a:pt x="25817" y="3973"/>
                  </a:lnTo>
                  <a:lnTo>
                    <a:pt x="25928" y="3945"/>
                  </a:lnTo>
                  <a:lnTo>
                    <a:pt x="26038" y="3890"/>
                  </a:lnTo>
                  <a:lnTo>
                    <a:pt x="26093" y="3835"/>
                  </a:lnTo>
                  <a:lnTo>
                    <a:pt x="26148" y="3779"/>
                  </a:lnTo>
                  <a:lnTo>
                    <a:pt x="26204" y="3697"/>
                  </a:lnTo>
                  <a:lnTo>
                    <a:pt x="26204" y="3642"/>
                  </a:lnTo>
                  <a:lnTo>
                    <a:pt x="26204" y="3586"/>
                  </a:lnTo>
                  <a:lnTo>
                    <a:pt x="26148" y="3504"/>
                  </a:lnTo>
                  <a:lnTo>
                    <a:pt x="26093" y="3448"/>
                  </a:lnTo>
                  <a:lnTo>
                    <a:pt x="26038" y="3393"/>
                  </a:lnTo>
                  <a:lnTo>
                    <a:pt x="25928" y="3338"/>
                  </a:lnTo>
                  <a:lnTo>
                    <a:pt x="25817" y="3311"/>
                  </a:lnTo>
                  <a:lnTo>
                    <a:pt x="25679" y="3283"/>
                  </a:lnTo>
                  <a:lnTo>
                    <a:pt x="20742" y="3283"/>
                  </a:lnTo>
                  <a:lnTo>
                    <a:pt x="20053" y="387"/>
                  </a:lnTo>
                  <a:lnTo>
                    <a:pt x="20025" y="304"/>
                  </a:lnTo>
                  <a:lnTo>
                    <a:pt x="19970" y="249"/>
                  </a:lnTo>
                  <a:lnTo>
                    <a:pt x="19887" y="166"/>
                  </a:lnTo>
                  <a:lnTo>
                    <a:pt x="19804" y="111"/>
                  </a:lnTo>
                  <a:lnTo>
                    <a:pt x="19611" y="56"/>
                  </a:lnTo>
                  <a:lnTo>
                    <a:pt x="193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2"/>
            <p:cNvSpPr/>
            <p:nvPr/>
          </p:nvSpPr>
          <p:spPr>
            <a:xfrm>
              <a:off x="6922911" y="3982826"/>
              <a:ext cx="293434" cy="186510"/>
            </a:xfrm>
            <a:custGeom>
              <a:avLst/>
              <a:gdLst/>
              <a:ahLst/>
              <a:cxnLst/>
              <a:rect l="l" t="t" r="r" b="b"/>
              <a:pathLst>
                <a:path w="17185" h="10923" extrusionOk="0">
                  <a:moveTo>
                    <a:pt x="7944" y="0"/>
                  </a:moveTo>
                  <a:lnTo>
                    <a:pt x="1" y="10923"/>
                  </a:lnTo>
                  <a:lnTo>
                    <a:pt x="3531" y="10923"/>
                  </a:lnTo>
                  <a:lnTo>
                    <a:pt x="8524" y="4083"/>
                  </a:lnTo>
                  <a:lnTo>
                    <a:pt x="13543" y="10923"/>
                  </a:lnTo>
                  <a:lnTo>
                    <a:pt x="17184" y="10923"/>
                  </a:lnTo>
                  <a:lnTo>
                    <a:pt x="9130" y="0"/>
                  </a:lnTo>
                  <a:lnTo>
                    <a:pt x="8524" y="414"/>
                  </a:lnTo>
                  <a:lnTo>
                    <a:pt x="7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2"/>
            <p:cNvSpPr/>
            <p:nvPr/>
          </p:nvSpPr>
          <p:spPr>
            <a:xfrm>
              <a:off x="6773624" y="3821280"/>
              <a:ext cx="590129" cy="246802"/>
            </a:xfrm>
            <a:custGeom>
              <a:avLst/>
              <a:gdLst/>
              <a:ahLst/>
              <a:cxnLst/>
              <a:rect l="l" t="t" r="r" b="b"/>
              <a:pathLst>
                <a:path w="34561" h="14454" extrusionOk="0">
                  <a:moveTo>
                    <a:pt x="4220" y="1"/>
                  </a:moveTo>
                  <a:lnTo>
                    <a:pt x="0" y="14454"/>
                  </a:lnTo>
                  <a:lnTo>
                    <a:pt x="34560" y="14454"/>
                  </a:lnTo>
                  <a:lnTo>
                    <a:pt x="30340" y="1"/>
                  </a:lnTo>
                  <a:close/>
                </a:path>
              </a:pathLst>
            </a:custGeom>
            <a:solidFill>
              <a:srgbClr val="8F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2"/>
            <p:cNvSpPr/>
            <p:nvPr/>
          </p:nvSpPr>
          <p:spPr>
            <a:xfrm>
              <a:off x="6762320" y="3813737"/>
              <a:ext cx="612258" cy="261879"/>
            </a:xfrm>
            <a:custGeom>
              <a:avLst/>
              <a:gdLst/>
              <a:ahLst/>
              <a:cxnLst/>
              <a:rect l="l" t="t" r="r" b="b"/>
              <a:pathLst>
                <a:path w="35857" h="15337" extrusionOk="0">
                  <a:moveTo>
                    <a:pt x="30451" y="855"/>
                  </a:moveTo>
                  <a:lnTo>
                    <a:pt x="30699" y="1655"/>
                  </a:lnTo>
                  <a:lnTo>
                    <a:pt x="34423" y="14453"/>
                  </a:lnTo>
                  <a:lnTo>
                    <a:pt x="1434" y="14453"/>
                  </a:lnTo>
                  <a:lnTo>
                    <a:pt x="4937" y="2510"/>
                  </a:lnTo>
                  <a:lnTo>
                    <a:pt x="5406" y="855"/>
                  </a:lnTo>
                  <a:close/>
                  <a:moveTo>
                    <a:pt x="4882" y="0"/>
                  </a:moveTo>
                  <a:lnTo>
                    <a:pt x="4662" y="28"/>
                  </a:lnTo>
                  <a:lnTo>
                    <a:pt x="4468" y="83"/>
                  </a:lnTo>
                  <a:lnTo>
                    <a:pt x="4331" y="193"/>
                  </a:lnTo>
                  <a:lnTo>
                    <a:pt x="4275" y="249"/>
                  </a:lnTo>
                  <a:lnTo>
                    <a:pt x="4248" y="304"/>
                  </a:lnTo>
                  <a:lnTo>
                    <a:pt x="28" y="14784"/>
                  </a:lnTo>
                  <a:lnTo>
                    <a:pt x="0" y="14867"/>
                  </a:lnTo>
                  <a:lnTo>
                    <a:pt x="28" y="14977"/>
                  </a:lnTo>
                  <a:lnTo>
                    <a:pt x="83" y="15060"/>
                  </a:lnTo>
                  <a:lnTo>
                    <a:pt x="138" y="15143"/>
                  </a:lnTo>
                  <a:lnTo>
                    <a:pt x="248" y="15226"/>
                  </a:lnTo>
                  <a:lnTo>
                    <a:pt x="359" y="15281"/>
                  </a:lnTo>
                  <a:lnTo>
                    <a:pt x="497" y="15308"/>
                  </a:lnTo>
                  <a:lnTo>
                    <a:pt x="662" y="15336"/>
                  </a:lnTo>
                  <a:lnTo>
                    <a:pt x="35222" y="15336"/>
                  </a:lnTo>
                  <a:lnTo>
                    <a:pt x="35443" y="15308"/>
                  </a:lnTo>
                  <a:lnTo>
                    <a:pt x="35636" y="15226"/>
                  </a:lnTo>
                  <a:lnTo>
                    <a:pt x="35747" y="15115"/>
                  </a:lnTo>
                  <a:lnTo>
                    <a:pt x="35829" y="14977"/>
                  </a:lnTo>
                  <a:lnTo>
                    <a:pt x="35857" y="14895"/>
                  </a:lnTo>
                  <a:lnTo>
                    <a:pt x="35829" y="14784"/>
                  </a:lnTo>
                  <a:lnTo>
                    <a:pt x="31637" y="304"/>
                  </a:lnTo>
                  <a:lnTo>
                    <a:pt x="31609" y="249"/>
                  </a:lnTo>
                  <a:lnTo>
                    <a:pt x="31554" y="193"/>
                  </a:lnTo>
                  <a:lnTo>
                    <a:pt x="31389" y="83"/>
                  </a:lnTo>
                  <a:lnTo>
                    <a:pt x="31195" y="28"/>
                  </a:lnTo>
                  <a:lnTo>
                    <a:pt x="310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2"/>
            <p:cNvSpPr/>
            <p:nvPr/>
          </p:nvSpPr>
          <p:spPr>
            <a:xfrm>
              <a:off x="6791980" y="3813259"/>
              <a:ext cx="557652" cy="262818"/>
            </a:xfrm>
            <a:custGeom>
              <a:avLst/>
              <a:gdLst/>
              <a:ahLst/>
              <a:cxnLst/>
              <a:rect l="l" t="t" r="r" b="b"/>
              <a:pathLst>
                <a:path w="32659" h="15392" extrusionOk="0">
                  <a:moveTo>
                    <a:pt x="15557" y="4690"/>
                  </a:moveTo>
                  <a:lnTo>
                    <a:pt x="15557" y="7282"/>
                  </a:lnTo>
                  <a:lnTo>
                    <a:pt x="8579" y="7282"/>
                  </a:lnTo>
                  <a:lnTo>
                    <a:pt x="9158" y="4690"/>
                  </a:lnTo>
                  <a:close/>
                  <a:moveTo>
                    <a:pt x="23197" y="4690"/>
                  </a:moveTo>
                  <a:lnTo>
                    <a:pt x="23804" y="7282"/>
                  </a:lnTo>
                  <a:lnTo>
                    <a:pt x="16854" y="7282"/>
                  </a:lnTo>
                  <a:lnTo>
                    <a:pt x="16854" y="4690"/>
                  </a:lnTo>
                  <a:close/>
                  <a:moveTo>
                    <a:pt x="15557" y="8138"/>
                  </a:moveTo>
                  <a:lnTo>
                    <a:pt x="15557" y="10730"/>
                  </a:lnTo>
                  <a:lnTo>
                    <a:pt x="7779" y="10730"/>
                  </a:lnTo>
                  <a:lnTo>
                    <a:pt x="8386" y="8138"/>
                  </a:lnTo>
                  <a:close/>
                  <a:moveTo>
                    <a:pt x="23997" y="8138"/>
                  </a:moveTo>
                  <a:lnTo>
                    <a:pt x="24604" y="10730"/>
                  </a:lnTo>
                  <a:lnTo>
                    <a:pt x="16854" y="10730"/>
                  </a:lnTo>
                  <a:lnTo>
                    <a:pt x="16854" y="8138"/>
                  </a:lnTo>
                  <a:close/>
                  <a:moveTo>
                    <a:pt x="22728" y="1"/>
                  </a:moveTo>
                  <a:lnTo>
                    <a:pt x="22508" y="28"/>
                  </a:lnTo>
                  <a:lnTo>
                    <a:pt x="22397" y="28"/>
                  </a:lnTo>
                  <a:lnTo>
                    <a:pt x="22287" y="84"/>
                  </a:lnTo>
                  <a:lnTo>
                    <a:pt x="22232" y="139"/>
                  </a:lnTo>
                  <a:lnTo>
                    <a:pt x="22177" y="194"/>
                  </a:lnTo>
                  <a:lnTo>
                    <a:pt x="22149" y="277"/>
                  </a:lnTo>
                  <a:lnTo>
                    <a:pt x="22177" y="359"/>
                  </a:lnTo>
                  <a:lnTo>
                    <a:pt x="22977" y="3835"/>
                  </a:lnTo>
                  <a:lnTo>
                    <a:pt x="16854" y="3835"/>
                  </a:lnTo>
                  <a:lnTo>
                    <a:pt x="16854" y="690"/>
                  </a:lnTo>
                  <a:lnTo>
                    <a:pt x="16826" y="608"/>
                  </a:lnTo>
                  <a:lnTo>
                    <a:pt x="16798" y="525"/>
                  </a:lnTo>
                  <a:lnTo>
                    <a:pt x="16716" y="442"/>
                  </a:lnTo>
                  <a:lnTo>
                    <a:pt x="16633" y="387"/>
                  </a:lnTo>
                  <a:lnTo>
                    <a:pt x="16440" y="304"/>
                  </a:lnTo>
                  <a:lnTo>
                    <a:pt x="15971" y="304"/>
                  </a:lnTo>
                  <a:lnTo>
                    <a:pt x="15750" y="387"/>
                  </a:lnTo>
                  <a:lnTo>
                    <a:pt x="15667" y="442"/>
                  </a:lnTo>
                  <a:lnTo>
                    <a:pt x="15612" y="525"/>
                  </a:lnTo>
                  <a:lnTo>
                    <a:pt x="15557" y="608"/>
                  </a:lnTo>
                  <a:lnTo>
                    <a:pt x="15557" y="690"/>
                  </a:lnTo>
                  <a:lnTo>
                    <a:pt x="15557" y="3835"/>
                  </a:lnTo>
                  <a:lnTo>
                    <a:pt x="9379" y="3835"/>
                  </a:lnTo>
                  <a:lnTo>
                    <a:pt x="10096" y="718"/>
                  </a:lnTo>
                  <a:lnTo>
                    <a:pt x="10096" y="608"/>
                  </a:lnTo>
                  <a:lnTo>
                    <a:pt x="10068" y="525"/>
                  </a:lnTo>
                  <a:lnTo>
                    <a:pt x="10041" y="442"/>
                  </a:lnTo>
                  <a:lnTo>
                    <a:pt x="9958" y="387"/>
                  </a:lnTo>
                  <a:lnTo>
                    <a:pt x="9875" y="304"/>
                  </a:lnTo>
                  <a:lnTo>
                    <a:pt x="9793" y="249"/>
                  </a:lnTo>
                  <a:lnTo>
                    <a:pt x="9572" y="194"/>
                  </a:lnTo>
                  <a:lnTo>
                    <a:pt x="9324" y="166"/>
                  </a:lnTo>
                  <a:lnTo>
                    <a:pt x="9131" y="221"/>
                  </a:lnTo>
                  <a:lnTo>
                    <a:pt x="9020" y="249"/>
                  </a:lnTo>
                  <a:lnTo>
                    <a:pt x="8965" y="304"/>
                  </a:lnTo>
                  <a:lnTo>
                    <a:pt x="8882" y="387"/>
                  </a:lnTo>
                  <a:lnTo>
                    <a:pt x="8855" y="497"/>
                  </a:lnTo>
                  <a:lnTo>
                    <a:pt x="8082" y="3835"/>
                  </a:lnTo>
                  <a:lnTo>
                    <a:pt x="2097" y="3835"/>
                  </a:lnTo>
                  <a:lnTo>
                    <a:pt x="1904" y="3862"/>
                  </a:lnTo>
                  <a:lnTo>
                    <a:pt x="1739" y="3890"/>
                  </a:lnTo>
                  <a:lnTo>
                    <a:pt x="1601" y="3917"/>
                  </a:lnTo>
                  <a:lnTo>
                    <a:pt x="1490" y="3973"/>
                  </a:lnTo>
                  <a:lnTo>
                    <a:pt x="1408" y="4028"/>
                  </a:lnTo>
                  <a:lnTo>
                    <a:pt x="1352" y="4111"/>
                  </a:lnTo>
                  <a:lnTo>
                    <a:pt x="1297" y="4193"/>
                  </a:lnTo>
                  <a:lnTo>
                    <a:pt x="1297" y="4276"/>
                  </a:lnTo>
                  <a:lnTo>
                    <a:pt x="1297" y="4359"/>
                  </a:lnTo>
                  <a:lnTo>
                    <a:pt x="1352" y="4442"/>
                  </a:lnTo>
                  <a:lnTo>
                    <a:pt x="1408" y="4497"/>
                  </a:lnTo>
                  <a:lnTo>
                    <a:pt x="1490" y="4579"/>
                  </a:lnTo>
                  <a:lnTo>
                    <a:pt x="1601" y="4607"/>
                  </a:lnTo>
                  <a:lnTo>
                    <a:pt x="1739" y="4662"/>
                  </a:lnTo>
                  <a:lnTo>
                    <a:pt x="1904" y="4690"/>
                  </a:lnTo>
                  <a:lnTo>
                    <a:pt x="7889" y="4690"/>
                  </a:lnTo>
                  <a:lnTo>
                    <a:pt x="7283" y="7282"/>
                  </a:lnTo>
                  <a:lnTo>
                    <a:pt x="1021" y="7282"/>
                  </a:lnTo>
                  <a:lnTo>
                    <a:pt x="828" y="7310"/>
                  </a:lnTo>
                  <a:lnTo>
                    <a:pt x="690" y="7365"/>
                  </a:lnTo>
                  <a:lnTo>
                    <a:pt x="553" y="7420"/>
                  </a:lnTo>
                  <a:lnTo>
                    <a:pt x="470" y="7476"/>
                  </a:lnTo>
                  <a:lnTo>
                    <a:pt x="415" y="7558"/>
                  </a:lnTo>
                  <a:lnTo>
                    <a:pt x="359" y="7641"/>
                  </a:lnTo>
                  <a:lnTo>
                    <a:pt x="359" y="7696"/>
                  </a:lnTo>
                  <a:lnTo>
                    <a:pt x="359" y="7779"/>
                  </a:lnTo>
                  <a:lnTo>
                    <a:pt x="415" y="7862"/>
                  </a:lnTo>
                  <a:lnTo>
                    <a:pt x="470" y="7944"/>
                  </a:lnTo>
                  <a:lnTo>
                    <a:pt x="553" y="8000"/>
                  </a:lnTo>
                  <a:lnTo>
                    <a:pt x="690" y="8055"/>
                  </a:lnTo>
                  <a:lnTo>
                    <a:pt x="828" y="8110"/>
                  </a:lnTo>
                  <a:lnTo>
                    <a:pt x="1021" y="8138"/>
                  </a:lnTo>
                  <a:lnTo>
                    <a:pt x="7089" y="8138"/>
                  </a:lnTo>
                  <a:lnTo>
                    <a:pt x="6483" y="10730"/>
                  </a:lnTo>
                  <a:lnTo>
                    <a:pt x="663" y="10730"/>
                  </a:lnTo>
                  <a:lnTo>
                    <a:pt x="497" y="10758"/>
                  </a:lnTo>
                  <a:lnTo>
                    <a:pt x="332" y="10785"/>
                  </a:lnTo>
                  <a:lnTo>
                    <a:pt x="222" y="10841"/>
                  </a:lnTo>
                  <a:lnTo>
                    <a:pt x="111" y="10923"/>
                  </a:lnTo>
                  <a:lnTo>
                    <a:pt x="56" y="10978"/>
                  </a:lnTo>
                  <a:lnTo>
                    <a:pt x="1" y="11061"/>
                  </a:lnTo>
                  <a:lnTo>
                    <a:pt x="1" y="11144"/>
                  </a:lnTo>
                  <a:lnTo>
                    <a:pt x="1" y="11227"/>
                  </a:lnTo>
                  <a:lnTo>
                    <a:pt x="56" y="11309"/>
                  </a:lnTo>
                  <a:lnTo>
                    <a:pt x="111" y="11365"/>
                  </a:lnTo>
                  <a:lnTo>
                    <a:pt x="222" y="11447"/>
                  </a:lnTo>
                  <a:lnTo>
                    <a:pt x="332" y="11503"/>
                  </a:lnTo>
                  <a:lnTo>
                    <a:pt x="497" y="11530"/>
                  </a:lnTo>
                  <a:lnTo>
                    <a:pt x="663" y="11558"/>
                  </a:lnTo>
                  <a:lnTo>
                    <a:pt x="883" y="11585"/>
                  </a:lnTo>
                  <a:lnTo>
                    <a:pt x="6290" y="11585"/>
                  </a:lnTo>
                  <a:lnTo>
                    <a:pt x="5545" y="14840"/>
                  </a:lnTo>
                  <a:lnTo>
                    <a:pt x="5545" y="14950"/>
                  </a:lnTo>
                  <a:lnTo>
                    <a:pt x="5545" y="15033"/>
                  </a:lnTo>
                  <a:lnTo>
                    <a:pt x="5600" y="15116"/>
                  </a:lnTo>
                  <a:lnTo>
                    <a:pt x="5655" y="15199"/>
                  </a:lnTo>
                  <a:lnTo>
                    <a:pt x="5738" y="15254"/>
                  </a:lnTo>
                  <a:lnTo>
                    <a:pt x="5848" y="15309"/>
                  </a:lnTo>
                  <a:lnTo>
                    <a:pt x="6069" y="15364"/>
                  </a:lnTo>
                  <a:lnTo>
                    <a:pt x="6290" y="15392"/>
                  </a:lnTo>
                  <a:lnTo>
                    <a:pt x="6510" y="15336"/>
                  </a:lnTo>
                  <a:lnTo>
                    <a:pt x="6593" y="15309"/>
                  </a:lnTo>
                  <a:lnTo>
                    <a:pt x="6676" y="15254"/>
                  </a:lnTo>
                  <a:lnTo>
                    <a:pt x="6731" y="15171"/>
                  </a:lnTo>
                  <a:lnTo>
                    <a:pt x="6758" y="15088"/>
                  </a:lnTo>
                  <a:lnTo>
                    <a:pt x="7586" y="11585"/>
                  </a:lnTo>
                  <a:lnTo>
                    <a:pt x="15557" y="11585"/>
                  </a:lnTo>
                  <a:lnTo>
                    <a:pt x="15557" y="14674"/>
                  </a:lnTo>
                  <a:lnTo>
                    <a:pt x="15557" y="14757"/>
                  </a:lnTo>
                  <a:lnTo>
                    <a:pt x="15612" y="14840"/>
                  </a:lnTo>
                  <a:lnTo>
                    <a:pt x="15667" y="14923"/>
                  </a:lnTo>
                  <a:lnTo>
                    <a:pt x="15750" y="14978"/>
                  </a:lnTo>
                  <a:lnTo>
                    <a:pt x="15971" y="15033"/>
                  </a:lnTo>
                  <a:lnTo>
                    <a:pt x="16192" y="15061"/>
                  </a:lnTo>
                  <a:lnTo>
                    <a:pt x="16440" y="15033"/>
                  </a:lnTo>
                  <a:lnTo>
                    <a:pt x="16633" y="14978"/>
                  </a:lnTo>
                  <a:lnTo>
                    <a:pt x="16716" y="14923"/>
                  </a:lnTo>
                  <a:lnTo>
                    <a:pt x="16798" y="14840"/>
                  </a:lnTo>
                  <a:lnTo>
                    <a:pt x="16826" y="14757"/>
                  </a:lnTo>
                  <a:lnTo>
                    <a:pt x="16854" y="14674"/>
                  </a:lnTo>
                  <a:lnTo>
                    <a:pt x="16854" y="11585"/>
                  </a:lnTo>
                  <a:lnTo>
                    <a:pt x="24797" y="11585"/>
                  </a:lnTo>
                  <a:lnTo>
                    <a:pt x="25542" y="14730"/>
                  </a:lnTo>
                  <a:lnTo>
                    <a:pt x="25597" y="14840"/>
                  </a:lnTo>
                  <a:lnTo>
                    <a:pt x="25652" y="14895"/>
                  </a:lnTo>
                  <a:lnTo>
                    <a:pt x="25735" y="14950"/>
                  </a:lnTo>
                  <a:lnTo>
                    <a:pt x="25818" y="15005"/>
                  </a:lnTo>
                  <a:lnTo>
                    <a:pt x="26038" y="15033"/>
                  </a:lnTo>
                  <a:lnTo>
                    <a:pt x="26259" y="15033"/>
                  </a:lnTo>
                  <a:lnTo>
                    <a:pt x="26507" y="14950"/>
                  </a:lnTo>
                  <a:lnTo>
                    <a:pt x="26590" y="14895"/>
                  </a:lnTo>
                  <a:lnTo>
                    <a:pt x="26673" y="14840"/>
                  </a:lnTo>
                  <a:lnTo>
                    <a:pt x="26755" y="14785"/>
                  </a:lnTo>
                  <a:lnTo>
                    <a:pt x="26783" y="14702"/>
                  </a:lnTo>
                  <a:lnTo>
                    <a:pt x="26811" y="14592"/>
                  </a:lnTo>
                  <a:lnTo>
                    <a:pt x="26811" y="14509"/>
                  </a:lnTo>
                  <a:lnTo>
                    <a:pt x="26121" y="11585"/>
                  </a:lnTo>
                  <a:lnTo>
                    <a:pt x="31775" y="11585"/>
                  </a:lnTo>
                  <a:lnTo>
                    <a:pt x="31996" y="11558"/>
                  </a:lnTo>
                  <a:lnTo>
                    <a:pt x="32162" y="11530"/>
                  </a:lnTo>
                  <a:lnTo>
                    <a:pt x="32327" y="11503"/>
                  </a:lnTo>
                  <a:lnTo>
                    <a:pt x="32437" y="11447"/>
                  </a:lnTo>
                  <a:lnTo>
                    <a:pt x="32548" y="11365"/>
                  </a:lnTo>
                  <a:lnTo>
                    <a:pt x="32603" y="11309"/>
                  </a:lnTo>
                  <a:lnTo>
                    <a:pt x="32658" y="11227"/>
                  </a:lnTo>
                  <a:lnTo>
                    <a:pt x="32658" y="11144"/>
                  </a:lnTo>
                  <a:lnTo>
                    <a:pt x="32658" y="11061"/>
                  </a:lnTo>
                  <a:lnTo>
                    <a:pt x="32603" y="10978"/>
                  </a:lnTo>
                  <a:lnTo>
                    <a:pt x="32548" y="10923"/>
                  </a:lnTo>
                  <a:lnTo>
                    <a:pt x="32437" y="10841"/>
                  </a:lnTo>
                  <a:lnTo>
                    <a:pt x="32327" y="10785"/>
                  </a:lnTo>
                  <a:lnTo>
                    <a:pt x="32162" y="10758"/>
                  </a:lnTo>
                  <a:lnTo>
                    <a:pt x="31996" y="10730"/>
                  </a:lnTo>
                  <a:lnTo>
                    <a:pt x="25900" y="10730"/>
                  </a:lnTo>
                  <a:lnTo>
                    <a:pt x="25294" y="8138"/>
                  </a:lnTo>
                  <a:lnTo>
                    <a:pt x="31389" y="8138"/>
                  </a:lnTo>
                  <a:lnTo>
                    <a:pt x="31582" y="8110"/>
                  </a:lnTo>
                  <a:lnTo>
                    <a:pt x="31720" y="8055"/>
                  </a:lnTo>
                  <a:lnTo>
                    <a:pt x="31831" y="8000"/>
                  </a:lnTo>
                  <a:lnTo>
                    <a:pt x="31941" y="7944"/>
                  </a:lnTo>
                  <a:lnTo>
                    <a:pt x="31996" y="7862"/>
                  </a:lnTo>
                  <a:lnTo>
                    <a:pt x="32051" y="7779"/>
                  </a:lnTo>
                  <a:lnTo>
                    <a:pt x="32051" y="7696"/>
                  </a:lnTo>
                  <a:lnTo>
                    <a:pt x="32051" y="7641"/>
                  </a:lnTo>
                  <a:lnTo>
                    <a:pt x="31996" y="7558"/>
                  </a:lnTo>
                  <a:lnTo>
                    <a:pt x="31941" y="7476"/>
                  </a:lnTo>
                  <a:lnTo>
                    <a:pt x="31831" y="7420"/>
                  </a:lnTo>
                  <a:lnTo>
                    <a:pt x="31720" y="7365"/>
                  </a:lnTo>
                  <a:lnTo>
                    <a:pt x="31582" y="7310"/>
                  </a:lnTo>
                  <a:lnTo>
                    <a:pt x="31389" y="7282"/>
                  </a:lnTo>
                  <a:lnTo>
                    <a:pt x="25101" y="7282"/>
                  </a:lnTo>
                  <a:lnTo>
                    <a:pt x="24494" y="4690"/>
                  </a:lnTo>
                  <a:lnTo>
                    <a:pt x="30093" y="4690"/>
                  </a:lnTo>
                  <a:lnTo>
                    <a:pt x="30258" y="4662"/>
                  </a:lnTo>
                  <a:lnTo>
                    <a:pt x="30396" y="4607"/>
                  </a:lnTo>
                  <a:lnTo>
                    <a:pt x="30507" y="4579"/>
                  </a:lnTo>
                  <a:lnTo>
                    <a:pt x="30589" y="4497"/>
                  </a:lnTo>
                  <a:lnTo>
                    <a:pt x="30645" y="4442"/>
                  </a:lnTo>
                  <a:lnTo>
                    <a:pt x="30700" y="4359"/>
                  </a:lnTo>
                  <a:lnTo>
                    <a:pt x="30700" y="4276"/>
                  </a:lnTo>
                  <a:lnTo>
                    <a:pt x="30700" y="4193"/>
                  </a:lnTo>
                  <a:lnTo>
                    <a:pt x="30645" y="4111"/>
                  </a:lnTo>
                  <a:lnTo>
                    <a:pt x="30589" y="4028"/>
                  </a:lnTo>
                  <a:lnTo>
                    <a:pt x="30507" y="3973"/>
                  </a:lnTo>
                  <a:lnTo>
                    <a:pt x="30396" y="3917"/>
                  </a:lnTo>
                  <a:lnTo>
                    <a:pt x="30258" y="3890"/>
                  </a:lnTo>
                  <a:lnTo>
                    <a:pt x="30093" y="3862"/>
                  </a:lnTo>
                  <a:lnTo>
                    <a:pt x="29900" y="3835"/>
                  </a:lnTo>
                  <a:lnTo>
                    <a:pt x="24301" y="3835"/>
                  </a:lnTo>
                  <a:lnTo>
                    <a:pt x="23501" y="470"/>
                  </a:lnTo>
                  <a:lnTo>
                    <a:pt x="23446" y="359"/>
                  </a:lnTo>
                  <a:lnTo>
                    <a:pt x="23390" y="277"/>
                  </a:lnTo>
                  <a:lnTo>
                    <a:pt x="23308" y="194"/>
                  </a:lnTo>
                  <a:lnTo>
                    <a:pt x="23225" y="139"/>
                  </a:lnTo>
                  <a:lnTo>
                    <a:pt x="22977" y="56"/>
                  </a:lnTo>
                  <a:lnTo>
                    <a:pt x="227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2"/>
            <p:cNvSpPr/>
            <p:nvPr/>
          </p:nvSpPr>
          <p:spPr>
            <a:xfrm>
              <a:off x="7438149" y="3699774"/>
              <a:ext cx="504413" cy="767692"/>
            </a:xfrm>
            <a:custGeom>
              <a:avLst/>
              <a:gdLst/>
              <a:ahLst/>
              <a:cxnLst/>
              <a:rect l="l" t="t" r="r" b="b"/>
              <a:pathLst>
                <a:path w="29541" h="44960" extrusionOk="0">
                  <a:moveTo>
                    <a:pt x="28327" y="1"/>
                  </a:moveTo>
                  <a:lnTo>
                    <a:pt x="28107" y="56"/>
                  </a:lnTo>
                  <a:lnTo>
                    <a:pt x="27472" y="194"/>
                  </a:lnTo>
                  <a:lnTo>
                    <a:pt x="26534" y="442"/>
                  </a:lnTo>
                  <a:lnTo>
                    <a:pt x="25928" y="607"/>
                  </a:lnTo>
                  <a:lnTo>
                    <a:pt x="25293" y="800"/>
                  </a:lnTo>
                  <a:lnTo>
                    <a:pt x="24576" y="1049"/>
                  </a:lnTo>
                  <a:lnTo>
                    <a:pt x="23831" y="1324"/>
                  </a:lnTo>
                  <a:lnTo>
                    <a:pt x="23031" y="1628"/>
                  </a:lnTo>
                  <a:lnTo>
                    <a:pt x="22204" y="1986"/>
                  </a:lnTo>
                  <a:lnTo>
                    <a:pt x="21349" y="2373"/>
                  </a:lnTo>
                  <a:lnTo>
                    <a:pt x="20466" y="2786"/>
                  </a:lnTo>
                  <a:lnTo>
                    <a:pt x="19584" y="3255"/>
                  </a:lnTo>
                  <a:lnTo>
                    <a:pt x="18673" y="3752"/>
                  </a:lnTo>
                  <a:lnTo>
                    <a:pt x="17763" y="4303"/>
                  </a:lnTo>
                  <a:lnTo>
                    <a:pt x="16825" y="4883"/>
                  </a:lnTo>
                  <a:lnTo>
                    <a:pt x="15915" y="5517"/>
                  </a:lnTo>
                  <a:lnTo>
                    <a:pt x="15005" y="6179"/>
                  </a:lnTo>
                  <a:lnTo>
                    <a:pt x="14095" y="6896"/>
                  </a:lnTo>
                  <a:lnTo>
                    <a:pt x="13185" y="7641"/>
                  </a:lnTo>
                  <a:lnTo>
                    <a:pt x="12302" y="8413"/>
                  </a:lnTo>
                  <a:lnTo>
                    <a:pt x="11447" y="9213"/>
                  </a:lnTo>
                  <a:lnTo>
                    <a:pt x="10592" y="10068"/>
                  </a:lnTo>
                  <a:lnTo>
                    <a:pt x="9764" y="10951"/>
                  </a:lnTo>
                  <a:lnTo>
                    <a:pt x="8965" y="11861"/>
                  </a:lnTo>
                  <a:lnTo>
                    <a:pt x="8192" y="12799"/>
                  </a:lnTo>
                  <a:lnTo>
                    <a:pt x="7475" y="13792"/>
                  </a:lnTo>
                  <a:lnTo>
                    <a:pt x="6758" y="14785"/>
                  </a:lnTo>
                  <a:lnTo>
                    <a:pt x="6068" y="15805"/>
                  </a:lnTo>
                  <a:lnTo>
                    <a:pt x="5407" y="16853"/>
                  </a:lnTo>
                  <a:lnTo>
                    <a:pt x="4800" y="17929"/>
                  </a:lnTo>
                  <a:lnTo>
                    <a:pt x="4220" y="19005"/>
                  </a:lnTo>
                  <a:lnTo>
                    <a:pt x="3669" y="20108"/>
                  </a:lnTo>
                  <a:lnTo>
                    <a:pt x="3145" y="21211"/>
                  </a:lnTo>
                  <a:lnTo>
                    <a:pt x="2676" y="22342"/>
                  </a:lnTo>
                  <a:lnTo>
                    <a:pt x="2235" y="23473"/>
                  </a:lnTo>
                  <a:lnTo>
                    <a:pt x="1848" y="24604"/>
                  </a:lnTo>
                  <a:lnTo>
                    <a:pt x="1490" y="25735"/>
                  </a:lnTo>
                  <a:lnTo>
                    <a:pt x="1186" y="26893"/>
                  </a:lnTo>
                  <a:lnTo>
                    <a:pt x="911" y="28024"/>
                  </a:lnTo>
                  <a:lnTo>
                    <a:pt x="662" y="29182"/>
                  </a:lnTo>
                  <a:lnTo>
                    <a:pt x="469" y="30313"/>
                  </a:lnTo>
                  <a:lnTo>
                    <a:pt x="304" y="31417"/>
                  </a:lnTo>
                  <a:lnTo>
                    <a:pt x="194" y="32547"/>
                  </a:lnTo>
                  <a:lnTo>
                    <a:pt x="83" y="33623"/>
                  </a:lnTo>
                  <a:lnTo>
                    <a:pt x="28" y="34699"/>
                  </a:lnTo>
                  <a:lnTo>
                    <a:pt x="0" y="35719"/>
                  </a:lnTo>
                  <a:lnTo>
                    <a:pt x="28" y="36740"/>
                  </a:lnTo>
                  <a:lnTo>
                    <a:pt x="56" y="37705"/>
                  </a:lnTo>
                  <a:lnTo>
                    <a:pt x="111" y="38643"/>
                  </a:lnTo>
                  <a:lnTo>
                    <a:pt x="166" y="39553"/>
                  </a:lnTo>
                  <a:lnTo>
                    <a:pt x="276" y="40381"/>
                  </a:lnTo>
                  <a:lnTo>
                    <a:pt x="387" y="41181"/>
                  </a:lnTo>
                  <a:lnTo>
                    <a:pt x="497" y="41925"/>
                  </a:lnTo>
                  <a:lnTo>
                    <a:pt x="607" y="42587"/>
                  </a:lnTo>
                  <a:lnTo>
                    <a:pt x="718" y="43166"/>
                  </a:lnTo>
                  <a:lnTo>
                    <a:pt x="966" y="44132"/>
                  </a:lnTo>
                  <a:lnTo>
                    <a:pt x="1131" y="44766"/>
                  </a:lnTo>
                  <a:lnTo>
                    <a:pt x="1186" y="44959"/>
                  </a:lnTo>
                  <a:lnTo>
                    <a:pt x="1407" y="44932"/>
                  </a:lnTo>
                  <a:lnTo>
                    <a:pt x="2042" y="44794"/>
                  </a:lnTo>
                  <a:lnTo>
                    <a:pt x="3007" y="44546"/>
                  </a:lnTo>
                  <a:lnTo>
                    <a:pt x="3586" y="44380"/>
                  </a:lnTo>
                  <a:lnTo>
                    <a:pt x="4220" y="44159"/>
                  </a:lnTo>
                  <a:lnTo>
                    <a:pt x="4938" y="43939"/>
                  </a:lnTo>
                  <a:lnTo>
                    <a:pt x="5682" y="43663"/>
                  </a:lnTo>
                  <a:lnTo>
                    <a:pt x="6455" y="43332"/>
                  </a:lnTo>
                  <a:lnTo>
                    <a:pt x="7282" y="43001"/>
                  </a:lnTo>
                  <a:lnTo>
                    <a:pt x="8137" y="42615"/>
                  </a:lnTo>
                  <a:lnTo>
                    <a:pt x="9020" y="42174"/>
                  </a:lnTo>
                  <a:lnTo>
                    <a:pt x="9930" y="41705"/>
                  </a:lnTo>
                  <a:lnTo>
                    <a:pt x="10840" y="41208"/>
                  </a:lnTo>
                  <a:lnTo>
                    <a:pt x="11750" y="40656"/>
                  </a:lnTo>
                  <a:lnTo>
                    <a:pt x="12661" y="40077"/>
                  </a:lnTo>
                  <a:lnTo>
                    <a:pt x="13598" y="39443"/>
                  </a:lnTo>
                  <a:lnTo>
                    <a:pt x="14509" y="38781"/>
                  </a:lnTo>
                  <a:lnTo>
                    <a:pt x="15419" y="38064"/>
                  </a:lnTo>
                  <a:lnTo>
                    <a:pt x="16301" y="37347"/>
                  </a:lnTo>
                  <a:lnTo>
                    <a:pt x="17184" y="36547"/>
                  </a:lnTo>
                  <a:lnTo>
                    <a:pt x="18067" y="35747"/>
                  </a:lnTo>
                  <a:lnTo>
                    <a:pt x="18922" y="34892"/>
                  </a:lnTo>
                  <a:lnTo>
                    <a:pt x="19722" y="34009"/>
                  </a:lnTo>
                  <a:lnTo>
                    <a:pt x="20521" y="33099"/>
                  </a:lnTo>
                  <a:lnTo>
                    <a:pt x="21294" y="32161"/>
                  </a:lnTo>
                  <a:lnTo>
                    <a:pt x="22038" y="31196"/>
                  </a:lnTo>
                  <a:lnTo>
                    <a:pt x="22756" y="30203"/>
                  </a:lnTo>
                  <a:lnTo>
                    <a:pt x="23445" y="29182"/>
                  </a:lnTo>
                  <a:lnTo>
                    <a:pt x="24107" y="28134"/>
                  </a:lnTo>
                  <a:lnTo>
                    <a:pt x="24742" y="27059"/>
                  </a:lnTo>
                  <a:lnTo>
                    <a:pt x="25321" y="25983"/>
                  </a:lnTo>
                  <a:lnTo>
                    <a:pt x="25872" y="24907"/>
                  </a:lnTo>
                  <a:lnTo>
                    <a:pt x="26369" y="23776"/>
                  </a:lnTo>
                  <a:lnTo>
                    <a:pt x="26865" y="22673"/>
                  </a:lnTo>
                  <a:lnTo>
                    <a:pt x="27307" y="21542"/>
                  </a:lnTo>
                  <a:lnTo>
                    <a:pt x="27693" y="20384"/>
                  </a:lnTo>
                  <a:lnTo>
                    <a:pt x="28051" y="19253"/>
                  </a:lnTo>
                  <a:lnTo>
                    <a:pt x="28382" y="18094"/>
                  </a:lnTo>
                  <a:lnTo>
                    <a:pt x="28658" y="16964"/>
                  </a:lnTo>
                  <a:lnTo>
                    <a:pt x="28879" y="15833"/>
                  </a:lnTo>
                  <a:lnTo>
                    <a:pt x="29072" y="14702"/>
                  </a:lnTo>
                  <a:lnTo>
                    <a:pt x="29237" y="13571"/>
                  </a:lnTo>
                  <a:lnTo>
                    <a:pt x="29375" y="12468"/>
                  </a:lnTo>
                  <a:lnTo>
                    <a:pt x="29458" y="11364"/>
                  </a:lnTo>
                  <a:lnTo>
                    <a:pt x="29513" y="10316"/>
                  </a:lnTo>
                  <a:lnTo>
                    <a:pt x="29541" y="9268"/>
                  </a:lnTo>
                  <a:lnTo>
                    <a:pt x="29541" y="8248"/>
                  </a:lnTo>
                  <a:lnTo>
                    <a:pt x="29486" y="7282"/>
                  </a:lnTo>
                  <a:lnTo>
                    <a:pt x="29430" y="6344"/>
                  </a:lnTo>
                  <a:lnTo>
                    <a:pt x="29375" y="5434"/>
                  </a:lnTo>
                  <a:lnTo>
                    <a:pt x="29265" y="4607"/>
                  </a:lnTo>
                  <a:lnTo>
                    <a:pt x="29155" y="3807"/>
                  </a:lnTo>
                  <a:lnTo>
                    <a:pt x="29044" y="3062"/>
                  </a:lnTo>
                  <a:lnTo>
                    <a:pt x="28934" y="2400"/>
                  </a:lnTo>
                  <a:lnTo>
                    <a:pt x="28796" y="1821"/>
                  </a:lnTo>
                  <a:lnTo>
                    <a:pt x="28575" y="856"/>
                  </a:lnTo>
                  <a:lnTo>
                    <a:pt x="28410" y="221"/>
                  </a:lnTo>
                  <a:lnTo>
                    <a:pt x="28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2"/>
            <p:cNvSpPr/>
            <p:nvPr/>
          </p:nvSpPr>
          <p:spPr>
            <a:xfrm>
              <a:off x="7473938" y="3734163"/>
              <a:ext cx="423887" cy="700809"/>
            </a:xfrm>
            <a:custGeom>
              <a:avLst/>
              <a:gdLst/>
              <a:ahLst/>
              <a:cxnLst/>
              <a:rect l="l" t="t" r="r" b="b"/>
              <a:pathLst>
                <a:path w="24825" h="41043" extrusionOk="0">
                  <a:moveTo>
                    <a:pt x="24245" y="0"/>
                  </a:moveTo>
                  <a:lnTo>
                    <a:pt x="24135" y="28"/>
                  </a:lnTo>
                  <a:lnTo>
                    <a:pt x="24052" y="55"/>
                  </a:lnTo>
                  <a:lnTo>
                    <a:pt x="23997" y="138"/>
                  </a:lnTo>
                  <a:lnTo>
                    <a:pt x="23914" y="221"/>
                  </a:lnTo>
                  <a:lnTo>
                    <a:pt x="11833" y="20521"/>
                  </a:lnTo>
                  <a:lnTo>
                    <a:pt x="11833" y="20521"/>
                  </a:lnTo>
                  <a:lnTo>
                    <a:pt x="14012" y="7089"/>
                  </a:lnTo>
                  <a:lnTo>
                    <a:pt x="14012" y="6978"/>
                  </a:lnTo>
                  <a:lnTo>
                    <a:pt x="13985" y="6896"/>
                  </a:lnTo>
                  <a:lnTo>
                    <a:pt x="13957" y="6785"/>
                  </a:lnTo>
                  <a:lnTo>
                    <a:pt x="13902" y="6702"/>
                  </a:lnTo>
                  <a:lnTo>
                    <a:pt x="13764" y="6592"/>
                  </a:lnTo>
                  <a:lnTo>
                    <a:pt x="13599" y="6509"/>
                  </a:lnTo>
                  <a:lnTo>
                    <a:pt x="13433" y="6482"/>
                  </a:lnTo>
                  <a:lnTo>
                    <a:pt x="13350" y="6509"/>
                  </a:lnTo>
                  <a:lnTo>
                    <a:pt x="13268" y="6537"/>
                  </a:lnTo>
                  <a:lnTo>
                    <a:pt x="13185" y="6592"/>
                  </a:lnTo>
                  <a:lnTo>
                    <a:pt x="13130" y="6647"/>
                  </a:lnTo>
                  <a:lnTo>
                    <a:pt x="13102" y="6730"/>
                  </a:lnTo>
                  <a:lnTo>
                    <a:pt x="13047" y="6840"/>
                  </a:lnTo>
                  <a:lnTo>
                    <a:pt x="10482" y="22783"/>
                  </a:lnTo>
                  <a:lnTo>
                    <a:pt x="3283" y="34919"/>
                  </a:lnTo>
                  <a:lnTo>
                    <a:pt x="3862" y="20521"/>
                  </a:lnTo>
                  <a:lnTo>
                    <a:pt x="3862" y="20411"/>
                  </a:lnTo>
                  <a:lnTo>
                    <a:pt x="3835" y="20300"/>
                  </a:lnTo>
                  <a:lnTo>
                    <a:pt x="3779" y="20218"/>
                  </a:lnTo>
                  <a:lnTo>
                    <a:pt x="3724" y="20163"/>
                  </a:lnTo>
                  <a:lnTo>
                    <a:pt x="3669" y="20107"/>
                  </a:lnTo>
                  <a:lnTo>
                    <a:pt x="3586" y="20080"/>
                  </a:lnTo>
                  <a:lnTo>
                    <a:pt x="3393" y="20052"/>
                  </a:lnTo>
                  <a:lnTo>
                    <a:pt x="3228" y="20080"/>
                  </a:lnTo>
                  <a:lnTo>
                    <a:pt x="3145" y="20107"/>
                  </a:lnTo>
                  <a:lnTo>
                    <a:pt x="3062" y="20163"/>
                  </a:lnTo>
                  <a:lnTo>
                    <a:pt x="3007" y="20218"/>
                  </a:lnTo>
                  <a:lnTo>
                    <a:pt x="2952" y="20300"/>
                  </a:lnTo>
                  <a:lnTo>
                    <a:pt x="2924" y="20411"/>
                  </a:lnTo>
                  <a:lnTo>
                    <a:pt x="2897" y="20521"/>
                  </a:lnTo>
                  <a:lnTo>
                    <a:pt x="2235" y="36684"/>
                  </a:lnTo>
                  <a:lnTo>
                    <a:pt x="56" y="40297"/>
                  </a:lnTo>
                  <a:lnTo>
                    <a:pt x="28" y="40408"/>
                  </a:lnTo>
                  <a:lnTo>
                    <a:pt x="1" y="40518"/>
                  </a:lnTo>
                  <a:lnTo>
                    <a:pt x="1" y="40601"/>
                  </a:lnTo>
                  <a:lnTo>
                    <a:pt x="1" y="40684"/>
                  </a:lnTo>
                  <a:lnTo>
                    <a:pt x="56" y="40766"/>
                  </a:lnTo>
                  <a:lnTo>
                    <a:pt x="111" y="40849"/>
                  </a:lnTo>
                  <a:lnTo>
                    <a:pt x="249" y="40959"/>
                  </a:lnTo>
                  <a:lnTo>
                    <a:pt x="414" y="41015"/>
                  </a:lnTo>
                  <a:lnTo>
                    <a:pt x="497" y="41042"/>
                  </a:lnTo>
                  <a:lnTo>
                    <a:pt x="580" y="41042"/>
                  </a:lnTo>
                  <a:lnTo>
                    <a:pt x="690" y="41015"/>
                  </a:lnTo>
                  <a:lnTo>
                    <a:pt x="773" y="40959"/>
                  </a:lnTo>
                  <a:lnTo>
                    <a:pt x="828" y="40904"/>
                  </a:lnTo>
                  <a:lnTo>
                    <a:pt x="911" y="40794"/>
                  </a:lnTo>
                  <a:lnTo>
                    <a:pt x="3062" y="37181"/>
                  </a:lnTo>
                  <a:lnTo>
                    <a:pt x="17267" y="29099"/>
                  </a:lnTo>
                  <a:lnTo>
                    <a:pt x="17350" y="29016"/>
                  </a:lnTo>
                  <a:lnTo>
                    <a:pt x="17433" y="28961"/>
                  </a:lnTo>
                  <a:lnTo>
                    <a:pt x="17488" y="28878"/>
                  </a:lnTo>
                  <a:lnTo>
                    <a:pt x="17488" y="28768"/>
                  </a:lnTo>
                  <a:lnTo>
                    <a:pt x="17515" y="28685"/>
                  </a:lnTo>
                  <a:lnTo>
                    <a:pt x="17488" y="28603"/>
                  </a:lnTo>
                  <a:lnTo>
                    <a:pt x="17433" y="28437"/>
                  </a:lnTo>
                  <a:lnTo>
                    <a:pt x="17322" y="28299"/>
                  </a:lnTo>
                  <a:lnTo>
                    <a:pt x="17239" y="28244"/>
                  </a:lnTo>
                  <a:lnTo>
                    <a:pt x="17157" y="28189"/>
                  </a:lnTo>
                  <a:lnTo>
                    <a:pt x="16881" y="28189"/>
                  </a:lnTo>
                  <a:lnTo>
                    <a:pt x="16771" y="28244"/>
                  </a:lnTo>
                  <a:lnTo>
                    <a:pt x="4083" y="35471"/>
                  </a:lnTo>
                  <a:lnTo>
                    <a:pt x="11309" y="23307"/>
                  </a:lnTo>
                  <a:lnTo>
                    <a:pt x="24576" y="14205"/>
                  </a:lnTo>
                  <a:lnTo>
                    <a:pt x="24687" y="14122"/>
                  </a:lnTo>
                  <a:lnTo>
                    <a:pt x="24742" y="14039"/>
                  </a:lnTo>
                  <a:lnTo>
                    <a:pt x="24769" y="13957"/>
                  </a:lnTo>
                  <a:lnTo>
                    <a:pt x="24797" y="13874"/>
                  </a:lnTo>
                  <a:lnTo>
                    <a:pt x="24797" y="13763"/>
                  </a:lnTo>
                  <a:lnTo>
                    <a:pt x="24797" y="13681"/>
                  </a:lnTo>
                  <a:lnTo>
                    <a:pt x="24742" y="13515"/>
                  </a:lnTo>
                  <a:lnTo>
                    <a:pt x="24604" y="13377"/>
                  </a:lnTo>
                  <a:lnTo>
                    <a:pt x="24549" y="13322"/>
                  </a:lnTo>
                  <a:lnTo>
                    <a:pt x="24466" y="13295"/>
                  </a:lnTo>
                  <a:lnTo>
                    <a:pt x="24383" y="13267"/>
                  </a:lnTo>
                  <a:lnTo>
                    <a:pt x="24300" y="13267"/>
                  </a:lnTo>
                  <a:lnTo>
                    <a:pt x="24190" y="13295"/>
                  </a:lnTo>
                  <a:lnTo>
                    <a:pt x="24107" y="13350"/>
                  </a:lnTo>
                  <a:lnTo>
                    <a:pt x="12495" y="21321"/>
                  </a:lnTo>
                  <a:lnTo>
                    <a:pt x="24769" y="717"/>
                  </a:lnTo>
                  <a:lnTo>
                    <a:pt x="24825" y="607"/>
                  </a:lnTo>
                  <a:lnTo>
                    <a:pt x="24825" y="524"/>
                  </a:lnTo>
                  <a:lnTo>
                    <a:pt x="24825" y="414"/>
                  </a:lnTo>
                  <a:lnTo>
                    <a:pt x="24825" y="331"/>
                  </a:lnTo>
                  <a:lnTo>
                    <a:pt x="24769" y="248"/>
                  </a:lnTo>
                  <a:lnTo>
                    <a:pt x="24714" y="166"/>
                  </a:lnTo>
                  <a:lnTo>
                    <a:pt x="24576" y="55"/>
                  </a:lnTo>
                  <a:lnTo>
                    <a:pt x="244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2"/>
            <p:cNvSpPr/>
            <p:nvPr/>
          </p:nvSpPr>
          <p:spPr>
            <a:xfrm>
              <a:off x="7615234" y="3923012"/>
              <a:ext cx="804881" cy="557635"/>
            </a:xfrm>
            <a:custGeom>
              <a:avLst/>
              <a:gdLst/>
              <a:ahLst/>
              <a:cxnLst/>
              <a:rect l="l" t="t" r="r" b="b"/>
              <a:pathLst>
                <a:path w="47138" h="32658" extrusionOk="0">
                  <a:moveTo>
                    <a:pt x="38670" y="0"/>
                  </a:moveTo>
                  <a:lnTo>
                    <a:pt x="37539" y="28"/>
                  </a:lnTo>
                  <a:lnTo>
                    <a:pt x="36381" y="56"/>
                  </a:lnTo>
                  <a:lnTo>
                    <a:pt x="35195" y="138"/>
                  </a:lnTo>
                  <a:lnTo>
                    <a:pt x="33981" y="249"/>
                  </a:lnTo>
                  <a:lnTo>
                    <a:pt x="32768" y="414"/>
                  </a:lnTo>
                  <a:lnTo>
                    <a:pt x="31527" y="607"/>
                  </a:lnTo>
                  <a:lnTo>
                    <a:pt x="30258" y="828"/>
                  </a:lnTo>
                  <a:lnTo>
                    <a:pt x="28989" y="1104"/>
                  </a:lnTo>
                  <a:lnTo>
                    <a:pt x="27748" y="1407"/>
                  </a:lnTo>
                  <a:lnTo>
                    <a:pt x="26479" y="1766"/>
                  </a:lnTo>
                  <a:lnTo>
                    <a:pt x="25210" y="2152"/>
                  </a:lnTo>
                  <a:lnTo>
                    <a:pt x="23969" y="2593"/>
                  </a:lnTo>
                  <a:lnTo>
                    <a:pt x="22728" y="3062"/>
                  </a:lnTo>
                  <a:lnTo>
                    <a:pt x="21514" y="3586"/>
                  </a:lnTo>
                  <a:lnTo>
                    <a:pt x="20301" y="4138"/>
                  </a:lnTo>
                  <a:lnTo>
                    <a:pt x="19115" y="4745"/>
                  </a:lnTo>
                  <a:lnTo>
                    <a:pt x="17929" y="5379"/>
                  </a:lnTo>
                  <a:lnTo>
                    <a:pt x="16798" y="6068"/>
                  </a:lnTo>
                  <a:lnTo>
                    <a:pt x="15667" y="6758"/>
                  </a:lnTo>
                  <a:lnTo>
                    <a:pt x="14591" y="7503"/>
                  </a:lnTo>
                  <a:lnTo>
                    <a:pt x="13543" y="8303"/>
                  </a:lnTo>
                  <a:lnTo>
                    <a:pt x="12495" y="9103"/>
                  </a:lnTo>
                  <a:lnTo>
                    <a:pt x="11502" y="9930"/>
                  </a:lnTo>
                  <a:lnTo>
                    <a:pt x="10564" y="10813"/>
                  </a:lnTo>
                  <a:lnTo>
                    <a:pt x="9626" y="11695"/>
                  </a:lnTo>
                  <a:lnTo>
                    <a:pt x="8744" y="12605"/>
                  </a:lnTo>
                  <a:lnTo>
                    <a:pt x="7916" y="13543"/>
                  </a:lnTo>
                  <a:lnTo>
                    <a:pt x="7116" y="14509"/>
                  </a:lnTo>
                  <a:lnTo>
                    <a:pt x="6372" y="15474"/>
                  </a:lnTo>
                  <a:lnTo>
                    <a:pt x="5682" y="16467"/>
                  </a:lnTo>
                  <a:lnTo>
                    <a:pt x="5020" y="17460"/>
                  </a:lnTo>
                  <a:lnTo>
                    <a:pt x="4386" y="18453"/>
                  </a:lnTo>
                  <a:lnTo>
                    <a:pt x="3807" y="19473"/>
                  </a:lnTo>
                  <a:lnTo>
                    <a:pt x="3283" y="20466"/>
                  </a:lnTo>
                  <a:lnTo>
                    <a:pt x="2814" y="21459"/>
                  </a:lnTo>
                  <a:lnTo>
                    <a:pt x="2372" y="22452"/>
                  </a:lnTo>
                  <a:lnTo>
                    <a:pt x="1986" y="23418"/>
                  </a:lnTo>
                  <a:lnTo>
                    <a:pt x="1628" y="24383"/>
                  </a:lnTo>
                  <a:lnTo>
                    <a:pt x="1324" y="25293"/>
                  </a:lnTo>
                  <a:lnTo>
                    <a:pt x="1048" y="26176"/>
                  </a:lnTo>
                  <a:lnTo>
                    <a:pt x="800" y="27031"/>
                  </a:lnTo>
                  <a:lnTo>
                    <a:pt x="607" y="27831"/>
                  </a:lnTo>
                  <a:lnTo>
                    <a:pt x="442" y="28575"/>
                  </a:lnTo>
                  <a:lnTo>
                    <a:pt x="304" y="29265"/>
                  </a:lnTo>
                  <a:lnTo>
                    <a:pt x="193" y="29899"/>
                  </a:lnTo>
                  <a:lnTo>
                    <a:pt x="83" y="30920"/>
                  </a:lnTo>
                  <a:lnTo>
                    <a:pt x="0" y="31609"/>
                  </a:lnTo>
                  <a:lnTo>
                    <a:pt x="0" y="31830"/>
                  </a:lnTo>
                  <a:lnTo>
                    <a:pt x="249" y="31885"/>
                  </a:lnTo>
                  <a:lnTo>
                    <a:pt x="993" y="32051"/>
                  </a:lnTo>
                  <a:lnTo>
                    <a:pt x="2124" y="32216"/>
                  </a:lnTo>
                  <a:lnTo>
                    <a:pt x="2814" y="32327"/>
                  </a:lnTo>
                  <a:lnTo>
                    <a:pt x="3614" y="32409"/>
                  </a:lnTo>
                  <a:lnTo>
                    <a:pt x="4469" y="32492"/>
                  </a:lnTo>
                  <a:lnTo>
                    <a:pt x="5379" y="32575"/>
                  </a:lnTo>
                  <a:lnTo>
                    <a:pt x="6344" y="32630"/>
                  </a:lnTo>
                  <a:lnTo>
                    <a:pt x="7392" y="32658"/>
                  </a:lnTo>
                  <a:lnTo>
                    <a:pt x="9571" y="32658"/>
                  </a:lnTo>
                  <a:lnTo>
                    <a:pt x="10730" y="32602"/>
                  </a:lnTo>
                  <a:lnTo>
                    <a:pt x="11916" y="32520"/>
                  </a:lnTo>
                  <a:lnTo>
                    <a:pt x="13129" y="32409"/>
                  </a:lnTo>
                  <a:lnTo>
                    <a:pt x="14371" y="32271"/>
                  </a:lnTo>
                  <a:lnTo>
                    <a:pt x="15612" y="32078"/>
                  </a:lnTo>
                  <a:lnTo>
                    <a:pt x="16853" y="31830"/>
                  </a:lnTo>
                  <a:lnTo>
                    <a:pt x="18122" y="31582"/>
                  </a:lnTo>
                  <a:lnTo>
                    <a:pt x="19390" y="31278"/>
                  </a:lnTo>
                  <a:lnTo>
                    <a:pt x="20659" y="30920"/>
                  </a:lnTo>
                  <a:lnTo>
                    <a:pt x="21900" y="30534"/>
                  </a:lnTo>
                  <a:lnTo>
                    <a:pt x="23169" y="30092"/>
                  </a:lnTo>
                  <a:lnTo>
                    <a:pt x="24410" y="29624"/>
                  </a:lnTo>
                  <a:lnTo>
                    <a:pt x="25624" y="29100"/>
                  </a:lnTo>
                  <a:lnTo>
                    <a:pt x="26838" y="28548"/>
                  </a:lnTo>
                  <a:lnTo>
                    <a:pt x="28024" y="27941"/>
                  </a:lnTo>
                  <a:lnTo>
                    <a:pt x="29210" y="27307"/>
                  </a:lnTo>
                  <a:lnTo>
                    <a:pt x="30341" y="26645"/>
                  </a:lnTo>
                  <a:lnTo>
                    <a:pt x="31471" y="25928"/>
                  </a:lnTo>
                  <a:lnTo>
                    <a:pt x="32547" y="25183"/>
                  </a:lnTo>
                  <a:lnTo>
                    <a:pt x="33623" y="24411"/>
                  </a:lnTo>
                  <a:lnTo>
                    <a:pt x="34643" y="23611"/>
                  </a:lnTo>
                  <a:lnTo>
                    <a:pt x="35636" y="22783"/>
                  </a:lnTo>
                  <a:lnTo>
                    <a:pt x="36602" y="21901"/>
                  </a:lnTo>
                  <a:lnTo>
                    <a:pt x="37539" y="21018"/>
                  </a:lnTo>
                  <a:lnTo>
                    <a:pt x="38422" y="20108"/>
                  </a:lnTo>
                  <a:lnTo>
                    <a:pt x="39250" y="19170"/>
                  </a:lnTo>
                  <a:lnTo>
                    <a:pt x="40049" y="18232"/>
                  </a:lnTo>
                  <a:lnTo>
                    <a:pt x="40794" y="17239"/>
                  </a:lnTo>
                  <a:lnTo>
                    <a:pt x="41511" y="16274"/>
                  </a:lnTo>
                  <a:lnTo>
                    <a:pt x="42173" y="15253"/>
                  </a:lnTo>
                  <a:lnTo>
                    <a:pt x="42780" y="14260"/>
                  </a:lnTo>
                  <a:lnTo>
                    <a:pt x="43359" y="13267"/>
                  </a:lnTo>
                  <a:lnTo>
                    <a:pt x="43883" y="12247"/>
                  </a:lnTo>
                  <a:lnTo>
                    <a:pt x="44352" y="11254"/>
                  </a:lnTo>
                  <a:lnTo>
                    <a:pt x="44794" y="10261"/>
                  </a:lnTo>
                  <a:lnTo>
                    <a:pt x="45180" y="9296"/>
                  </a:lnTo>
                  <a:lnTo>
                    <a:pt x="45538" y="8358"/>
                  </a:lnTo>
                  <a:lnTo>
                    <a:pt x="45842" y="7420"/>
                  </a:lnTo>
                  <a:lnTo>
                    <a:pt x="46117" y="6537"/>
                  </a:lnTo>
                  <a:lnTo>
                    <a:pt x="46366" y="5682"/>
                  </a:lnTo>
                  <a:lnTo>
                    <a:pt x="46559" y="4882"/>
                  </a:lnTo>
                  <a:lnTo>
                    <a:pt x="46724" y="4110"/>
                  </a:lnTo>
                  <a:lnTo>
                    <a:pt x="46835" y="3421"/>
                  </a:lnTo>
                  <a:lnTo>
                    <a:pt x="46945" y="2786"/>
                  </a:lnTo>
                  <a:lnTo>
                    <a:pt x="47083" y="1766"/>
                  </a:lnTo>
                  <a:lnTo>
                    <a:pt x="47138" y="1104"/>
                  </a:lnTo>
                  <a:lnTo>
                    <a:pt x="47138" y="855"/>
                  </a:lnTo>
                  <a:lnTo>
                    <a:pt x="46890" y="800"/>
                  </a:lnTo>
                  <a:lnTo>
                    <a:pt x="46173" y="662"/>
                  </a:lnTo>
                  <a:lnTo>
                    <a:pt x="45014" y="469"/>
                  </a:lnTo>
                  <a:lnTo>
                    <a:pt x="44325" y="359"/>
                  </a:lnTo>
                  <a:lnTo>
                    <a:pt x="43525" y="276"/>
                  </a:lnTo>
                  <a:lnTo>
                    <a:pt x="42670" y="194"/>
                  </a:lnTo>
                  <a:lnTo>
                    <a:pt x="41760" y="111"/>
                  </a:lnTo>
                  <a:lnTo>
                    <a:pt x="40794" y="56"/>
                  </a:lnTo>
                  <a:lnTo>
                    <a:pt x="39746" y="28"/>
                  </a:lnTo>
                  <a:lnTo>
                    <a:pt x="386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2"/>
            <p:cNvSpPr/>
            <p:nvPr/>
          </p:nvSpPr>
          <p:spPr>
            <a:xfrm>
              <a:off x="7647249" y="3955045"/>
              <a:ext cx="730964" cy="491692"/>
            </a:xfrm>
            <a:custGeom>
              <a:avLst/>
              <a:gdLst/>
              <a:ahLst/>
              <a:cxnLst/>
              <a:rect l="l" t="t" r="r" b="b"/>
              <a:pathLst>
                <a:path w="42809" h="28796" extrusionOk="0">
                  <a:moveTo>
                    <a:pt x="42119" y="0"/>
                  </a:moveTo>
                  <a:lnTo>
                    <a:pt x="42008" y="28"/>
                  </a:lnTo>
                  <a:lnTo>
                    <a:pt x="41898" y="83"/>
                  </a:lnTo>
                  <a:lnTo>
                    <a:pt x="20770" y="14150"/>
                  </a:lnTo>
                  <a:lnTo>
                    <a:pt x="28438" y="2234"/>
                  </a:lnTo>
                  <a:lnTo>
                    <a:pt x="28466" y="2151"/>
                  </a:lnTo>
                  <a:lnTo>
                    <a:pt x="28493" y="2041"/>
                  </a:lnTo>
                  <a:lnTo>
                    <a:pt x="28493" y="1931"/>
                  </a:lnTo>
                  <a:lnTo>
                    <a:pt x="28493" y="1848"/>
                  </a:lnTo>
                  <a:lnTo>
                    <a:pt x="28438" y="1738"/>
                  </a:lnTo>
                  <a:lnTo>
                    <a:pt x="28383" y="1655"/>
                  </a:lnTo>
                  <a:lnTo>
                    <a:pt x="28245" y="1517"/>
                  </a:lnTo>
                  <a:lnTo>
                    <a:pt x="28052" y="1407"/>
                  </a:lnTo>
                  <a:lnTo>
                    <a:pt x="27941" y="1379"/>
                  </a:lnTo>
                  <a:lnTo>
                    <a:pt x="27748" y="1379"/>
                  </a:lnTo>
                  <a:lnTo>
                    <a:pt x="27666" y="1434"/>
                  </a:lnTo>
                  <a:lnTo>
                    <a:pt x="27583" y="1489"/>
                  </a:lnTo>
                  <a:lnTo>
                    <a:pt x="27500" y="1572"/>
                  </a:lnTo>
                  <a:lnTo>
                    <a:pt x="18426" y="15722"/>
                  </a:lnTo>
                  <a:lnTo>
                    <a:pt x="5821" y="24107"/>
                  </a:lnTo>
                  <a:lnTo>
                    <a:pt x="12165" y="10564"/>
                  </a:lnTo>
                  <a:lnTo>
                    <a:pt x="12192" y="10481"/>
                  </a:lnTo>
                  <a:lnTo>
                    <a:pt x="12192" y="10371"/>
                  </a:lnTo>
                  <a:lnTo>
                    <a:pt x="12192" y="10261"/>
                  </a:lnTo>
                  <a:lnTo>
                    <a:pt x="12137" y="10178"/>
                  </a:lnTo>
                  <a:lnTo>
                    <a:pt x="12082" y="10095"/>
                  </a:lnTo>
                  <a:lnTo>
                    <a:pt x="12027" y="10012"/>
                  </a:lnTo>
                  <a:lnTo>
                    <a:pt x="11834" y="9930"/>
                  </a:lnTo>
                  <a:lnTo>
                    <a:pt x="11640" y="9874"/>
                  </a:lnTo>
                  <a:lnTo>
                    <a:pt x="11420" y="9874"/>
                  </a:lnTo>
                  <a:lnTo>
                    <a:pt x="11337" y="9902"/>
                  </a:lnTo>
                  <a:lnTo>
                    <a:pt x="11227" y="9957"/>
                  </a:lnTo>
                  <a:lnTo>
                    <a:pt x="11172" y="10040"/>
                  </a:lnTo>
                  <a:lnTo>
                    <a:pt x="11116" y="10150"/>
                  </a:lnTo>
                  <a:lnTo>
                    <a:pt x="4000" y="25348"/>
                  </a:lnTo>
                  <a:lnTo>
                    <a:pt x="222" y="27858"/>
                  </a:lnTo>
                  <a:lnTo>
                    <a:pt x="111" y="27941"/>
                  </a:lnTo>
                  <a:lnTo>
                    <a:pt x="56" y="28023"/>
                  </a:lnTo>
                  <a:lnTo>
                    <a:pt x="28" y="28106"/>
                  </a:lnTo>
                  <a:lnTo>
                    <a:pt x="1" y="28189"/>
                  </a:lnTo>
                  <a:lnTo>
                    <a:pt x="28" y="28299"/>
                  </a:lnTo>
                  <a:lnTo>
                    <a:pt x="56" y="28382"/>
                  </a:lnTo>
                  <a:lnTo>
                    <a:pt x="139" y="28547"/>
                  </a:lnTo>
                  <a:lnTo>
                    <a:pt x="304" y="28685"/>
                  </a:lnTo>
                  <a:lnTo>
                    <a:pt x="415" y="28741"/>
                  </a:lnTo>
                  <a:lnTo>
                    <a:pt x="497" y="28768"/>
                  </a:lnTo>
                  <a:lnTo>
                    <a:pt x="608" y="28796"/>
                  </a:lnTo>
                  <a:lnTo>
                    <a:pt x="718" y="28796"/>
                  </a:lnTo>
                  <a:lnTo>
                    <a:pt x="828" y="28768"/>
                  </a:lnTo>
                  <a:lnTo>
                    <a:pt x="939" y="28685"/>
                  </a:lnTo>
                  <a:lnTo>
                    <a:pt x="4690" y="26203"/>
                  </a:lnTo>
                  <a:lnTo>
                    <a:pt x="23280" y="24769"/>
                  </a:lnTo>
                  <a:lnTo>
                    <a:pt x="23418" y="24769"/>
                  </a:lnTo>
                  <a:lnTo>
                    <a:pt x="23501" y="24714"/>
                  </a:lnTo>
                  <a:lnTo>
                    <a:pt x="23584" y="24658"/>
                  </a:lnTo>
                  <a:lnTo>
                    <a:pt x="23666" y="24576"/>
                  </a:lnTo>
                  <a:lnTo>
                    <a:pt x="23694" y="24493"/>
                  </a:lnTo>
                  <a:lnTo>
                    <a:pt x="23721" y="24410"/>
                  </a:lnTo>
                  <a:lnTo>
                    <a:pt x="23721" y="24327"/>
                  </a:lnTo>
                  <a:lnTo>
                    <a:pt x="23721" y="24217"/>
                  </a:lnTo>
                  <a:lnTo>
                    <a:pt x="23694" y="24134"/>
                  </a:lnTo>
                  <a:lnTo>
                    <a:pt x="23639" y="24052"/>
                  </a:lnTo>
                  <a:lnTo>
                    <a:pt x="23584" y="23941"/>
                  </a:lnTo>
                  <a:lnTo>
                    <a:pt x="23528" y="23886"/>
                  </a:lnTo>
                  <a:lnTo>
                    <a:pt x="23418" y="23831"/>
                  </a:lnTo>
                  <a:lnTo>
                    <a:pt x="23335" y="23776"/>
                  </a:lnTo>
                  <a:lnTo>
                    <a:pt x="23225" y="23748"/>
                  </a:lnTo>
                  <a:lnTo>
                    <a:pt x="23087" y="23748"/>
                  </a:lnTo>
                  <a:lnTo>
                    <a:pt x="6455" y="25017"/>
                  </a:lnTo>
                  <a:lnTo>
                    <a:pt x="19115" y="16577"/>
                  </a:lnTo>
                  <a:lnTo>
                    <a:pt x="37099" y="13763"/>
                  </a:lnTo>
                  <a:lnTo>
                    <a:pt x="37209" y="13736"/>
                  </a:lnTo>
                  <a:lnTo>
                    <a:pt x="37319" y="13708"/>
                  </a:lnTo>
                  <a:lnTo>
                    <a:pt x="37402" y="13626"/>
                  </a:lnTo>
                  <a:lnTo>
                    <a:pt x="37457" y="13543"/>
                  </a:lnTo>
                  <a:lnTo>
                    <a:pt x="37485" y="13460"/>
                  </a:lnTo>
                  <a:lnTo>
                    <a:pt x="37512" y="13377"/>
                  </a:lnTo>
                  <a:lnTo>
                    <a:pt x="37540" y="13267"/>
                  </a:lnTo>
                  <a:lnTo>
                    <a:pt x="37512" y="13184"/>
                  </a:lnTo>
                  <a:lnTo>
                    <a:pt x="37485" y="13074"/>
                  </a:lnTo>
                  <a:lnTo>
                    <a:pt x="37457" y="12991"/>
                  </a:lnTo>
                  <a:lnTo>
                    <a:pt x="37402" y="12908"/>
                  </a:lnTo>
                  <a:lnTo>
                    <a:pt x="37319" y="12853"/>
                  </a:lnTo>
                  <a:lnTo>
                    <a:pt x="37237" y="12798"/>
                  </a:lnTo>
                  <a:lnTo>
                    <a:pt x="37126" y="12743"/>
                  </a:lnTo>
                  <a:lnTo>
                    <a:pt x="36906" y="12743"/>
                  </a:lnTo>
                  <a:lnTo>
                    <a:pt x="21184" y="15198"/>
                  </a:lnTo>
                  <a:lnTo>
                    <a:pt x="42615" y="938"/>
                  </a:lnTo>
                  <a:lnTo>
                    <a:pt x="42698" y="855"/>
                  </a:lnTo>
                  <a:lnTo>
                    <a:pt x="42753" y="772"/>
                  </a:lnTo>
                  <a:lnTo>
                    <a:pt x="42808" y="690"/>
                  </a:lnTo>
                  <a:lnTo>
                    <a:pt x="42808" y="579"/>
                  </a:lnTo>
                  <a:lnTo>
                    <a:pt x="42808" y="497"/>
                  </a:lnTo>
                  <a:lnTo>
                    <a:pt x="42781" y="414"/>
                  </a:lnTo>
                  <a:lnTo>
                    <a:pt x="42670" y="221"/>
                  </a:lnTo>
                  <a:lnTo>
                    <a:pt x="42505" y="83"/>
                  </a:lnTo>
                  <a:lnTo>
                    <a:pt x="42422" y="28"/>
                  </a:lnTo>
                  <a:lnTo>
                    <a:pt x="423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2"/>
            <p:cNvSpPr/>
            <p:nvPr/>
          </p:nvSpPr>
          <p:spPr>
            <a:xfrm>
              <a:off x="4018487" y="3699774"/>
              <a:ext cx="504413" cy="767692"/>
            </a:xfrm>
            <a:custGeom>
              <a:avLst/>
              <a:gdLst/>
              <a:ahLst/>
              <a:cxnLst/>
              <a:rect l="l" t="t" r="r" b="b"/>
              <a:pathLst>
                <a:path w="29541" h="44960" extrusionOk="0">
                  <a:moveTo>
                    <a:pt x="1214" y="1"/>
                  </a:moveTo>
                  <a:lnTo>
                    <a:pt x="1131" y="221"/>
                  </a:lnTo>
                  <a:lnTo>
                    <a:pt x="966" y="856"/>
                  </a:lnTo>
                  <a:lnTo>
                    <a:pt x="745" y="1821"/>
                  </a:lnTo>
                  <a:lnTo>
                    <a:pt x="607" y="2400"/>
                  </a:lnTo>
                  <a:lnTo>
                    <a:pt x="497" y="3062"/>
                  </a:lnTo>
                  <a:lnTo>
                    <a:pt x="386" y="3807"/>
                  </a:lnTo>
                  <a:lnTo>
                    <a:pt x="276" y="4607"/>
                  </a:lnTo>
                  <a:lnTo>
                    <a:pt x="193" y="5434"/>
                  </a:lnTo>
                  <a:lnTo>
                    <a:pt x="111" y="6344"/>
                  </a:lnTo>
                  <a:lnTo>
                    <a:pt x="55" y="7282"/>
                  </a:lnTo>
                  <a:lnTo>
                    <a:pt x="0" y="8248"/>
                  </a:lnTo>
                  <a:lnTo>
                    <a:pt x="0" y="9268"/>
                  </a:lnTo>
                  <a:lnTo>
                    <a:pt x="28" y="10316"/>
                  </a:lnTo>
                  <a:lnTo>
                    <a:pt x="83" y="11364"/>
                  </a:lnTo>
                  <a:lnTo>
                    <a:pt x="166" y="12468"/>
                  </a:lnTo>
                  <a:lnTo>
                    <a:pt x="304" y="13571"/>
                  </a:lnTo>
                  <a:lnTo>
                    <a:pt x="469" y="14702"/>
                  </a:lnTo>
                  <a:lnTo>
                    <a:pt x="662" y="15833"/>
                  </a:lnTo>
                  <a:lnTo>
                    <a:pt x="910" y="16964"/>
                  </a:lnTo>
                  <a:lnTo>
                    <a:pt x="1186" y="18094"/>
                  </a:lnTo>
                  <a:lnTo>
                    <a:pt x="1490" y="19253"/>
                  </a:lnTo>
                  <a:lnTo>
                    <a:pt x="1848" y="20384"/>
                  </a:lnTo>
                  <a:lnTo>
                    <a:pt x="2234" y="21542"/>
                  </a:lnTo>
                  <a:lnTo>
                    <a:pt x="2676" y="22673"/>
                  </a:lnTo>
                  <a:lnTo>
                    <a:pt x="3172" y="23776"/>
                  </a:lnTo>
                  <a:lnTo>
                    <a:pt x="3669" y="24907"/>
                  </a:lnTo>
                  <a:lnTo>
                    <a:pt x="4220" y="25983"/>
                  </a:lnTo>
                  <a:lnTo>
                    <a:pt x="4827" y="27059"/>
                  </a:lnTo>
                  <a:lnTo>
                    <a:pt x="5434" y="28134"/>
                  </a:lnTo>
                  <a:lnTo>
                    <a:pt x="6096" y="29182"/>
                  </a:lnTo>
                  <a:lnTo>
                    <a:pt x="6785" y="30203"/>
                  </a:lnTo>
                  <a:lnTo>
                    <a:pt x="7503" y="31196"/>
                  </a:lnTo>
                  <a:lnTo>
                    <a:pt x="8247" y="32161"/>
                  </a:lnTo>
                  <a:lnTo>
                    <a:pt x="9020" y="33099"/>
                  </a:lnTo>
                  <a:lnTo>
                    <a:pt x="9819" y="34009"/>
                  </a:lnTo>
                  <a:lnTo>
                    <a:pt x="10619" y="34892"/>
                  </a:lnTo>
                  <a:lnTo>
                    <a:pt x="11474" y="35747"/>
                  </a:lnTo>
                  <a:lnTo>
                    <a:pt x="12357" y="36547"/>
                  </a:lnTo>
                  <a:lnTo>
                    <a:pt x="13240" y="37347"/>
                  </a:lnTo>
                  <a:lnTo>
                    <a:pt x="14122" y="38064"/>
                  </a:lnTo>
                  <a:lnTo>
                    <a:pt x="15032" y="38781"/>
                  </a:lnTo>
                  <a:lnTo>
                    <a:pt x="15943" y="39443"/>
                  </a:lnTo>
                  <a:lnTo>
                    <a:pt x="16880" y="40077"/>
                  </a:lnTo>
                  <a:lnTo>
                    <a:pt x="17791" y="40656"/>
                  </a:lnTo>
                  <a:lnTo>
                    <a:pt x="18701" y="41208"/>
                  </a:lnTo>
                  <a:lnTo>
                    <a:pt x="19611" y="41705"/>
                  </a:lnTo>
                  <a:lnTo>
                    <a:pt x="20521" y="42174"/>
                  </a:lnTo>
                  <a:lnTo>
                    <a:pt x="21404" y="42615"/>
                  </a:lnTo>
                  <a:lnTo>
                    <a:pt x="22259" y="43001"/>
                  </a:lnTo>
                  <a:lnTo>
                    <a:pt x="23086" y="43332"/>
                  </a:lnTo>
                  <a:lnTo>
                    <a:pt x="23859" y="43663"/>
                  </a:lnTo>
                  <a:lnTo>
                    <a:pt x="24603" y="43939"/>
                  </a:lnTo>
                  <a:lnTo>
                    <a:pt x="25321" y="44159"/>
                  </a:lnTo>
                  <a:lnTo>
                    <a:pt x="25955" y="44380"/>
                  </a:lnTo>
                  <a:lnTo>
                    <a:pt x="26534" y="44546"/>
                  </a:lnTo>
                  <a:lnTo>
                    <a:pt x="27499" y="44794"/>
                  </a:lnTo>
                  <a:lnTo>
                    <a:pt x="28134" y="44932"/>
                  </a:lnTo>
                  <a:lnTo>
                    <a:pt x="28355" y="44959"/>
                  </a:lnTo>
                  <a:lnTo>
                    <a:pt x="28410" y="44766"/>
                  </a:lnTo>
                  <a:lnTo>
                    <a:pt x="28575" y="44132"/>
                  </a:lnTo>
                  <a:lnTo>
                    <a:pt x="28823" y="43166"/>
                  </a:lnTo>
                  <a:lnTo>
                    <a:pt x="28934" y="42587"/>
                  </a:lnTo>
                  <a:lnTo>
                    <a:pt x="29044" y="41925"/>
                  </a:lnTo>
                  <a:lnTo>
                    <a:pt x="29182" y="41181"/>
                  </a:lnTo>
                  <a:lnTo>
                    <a:pt x="29265" y="40381"/>
                  </a:lnTo>
                  <a:lnTo>
                    <a:pt x="29375" y="39553"/>
                  </a:lnTo>
                  <a:lnTo>
                    <a:pt x="29430" y="38643"/>
                  </a:lnTo>
                  <a:lnTo>
                    <a:pt x="29485" y="37705"/>
                  </a:lnTo>
                  <a:lnTo>
                    <a:pt x="29513" y="36740"/>
                  </a:lnTo>
                  <a:lnTo>
                    <a:pt x="29541" y="35719"/>
                  </a:lnTo>
                  <a:lnTo>
                    <a:pt x="29513" y="34699"/>
                  </a:lnTo>
                  <a:lnTo>
                    <a:pt x="29458" y="33623"/>
                  </a:lnTo>
                  <a:lnTo>
                    <a:pt x="29375" y="32547"/>
                  </a:lnTo>
                  <a:lnTo>
                    <a:pt x="29237" y="31417"/>
                  </a:lnTo>
                  <a:lnTo>
                    <a:pt x="29072" y="30313"/>
                  </a:lnTo>
                  <a:lnTo>
                    <a:pt x="28879" y="29182"/>
                  </a:lnTo>
                  <a:lnTo>
                    <a:pt x="28630" y="28024"/>
                  </a:lnTo>
                  <a:lnTo>
                    <a:pt x="28355" y="26893"/>
                  </a:lnTo>
                  <a:lnTo>
                    <a:pt x="28051" y="25735"/>
                  </a:lnTo>
                  <a:lnTo>
                    <a:pt x="27693" y="24604"/>
                  </a:lnTo>
                  <a:lnTo>
                    <a:pt x="27306" y="23473"/>
                  </a:lnTo>
                  <a:lnTo>
                    <a:pt x="26865" y="22342"/>
                  </a:lnTo>
                  <a:lnTo>
                    <a:pt x="26396" y="21211"/>
                  </a:lnTo>
                  <a:lnTo>
                    <a:pt x="25872" y="20108"/>
                  </a:lnTo>
                  <a:lnTo>
                    <a:pt x="25321" y="19005"/>
                  </a:lnTo>
                  <a:lnTo>
                    <a:pt x="24741" y="17929"/>
                  </a:lnTo>
                  <a:lnTo>
                    <a:pt x="24134" y="16853"/>
                  </a:lnTo>
                  <a:lnTo>
                    <a:pt x="23473" y="15805"/>
                  </a:lnTo>
                  <a:lnTo>
                    <a:pt x="22783" y="14785"/>
                  </a:lnTo>
                  <a:lnTo>
                    <a:pt x="22093" y="13792"/>
                  </a:lnTo>
                  <a:lnTo>
                    <a:pt x="21349" y="12799"/>
                  </a:lnTo>
                  <a:lnTo>
                    <a:pt x="20576" y="11861"/>
                  </a:lnTo>
                  <a:lnTo>
                    <a:pt x="19777" y="10951"/>
                  </a:lnTo>
                  <a:lnTo>
                    <a:pt x="18949" y="10068"/>
                  </a:lnTo>
                  <a:lnTo>
                    <a:pt x="18094" y="9213"/>
                  </a:lnTo>
                  <a:lnTo>
                    <a:pt x="17239" y="8413"/>
                  </a:lnTo>
                  <a:lnTo>
                    <a:pt x="16356" y="7641"/>
                  </a:lnTo>
                  <a:lnTo>
                    <a:pt x="15446" y="6896"/>
                  </a:lnTo>
                  <a:lnTo>
                    <a:pt x="14564" y="6179"/>
                  </a:lnTo>
                  <a:lnTo>
                    <a:pt x="13626" y="5517"/>
                  </a:lnTo>
                  <a:lnTo>
                    <a:pt x="12716" y="4883"/>
                  </a:lnTo>
                  <a:lnTo>
                    <a:pt x="11805" y="4303"/>
                  </a:lnTo>
                  <a:lnTo>
                    <a:pt x="10868" y="3752"/>
                  </a:lnTo>
                  <a:lnTo>
                    <a:pt x="9957" y="3255"/>
                  </a:lnTo>
                  <a:lnTo>
                    <a:pt x="9075" y="2786"/>
                  </a:lnTo>
                  <a:lnTo>
                    <a:pt x="8192" y="2373"/>
                  </a:lnTo>
                  <a:lnTo>
                    <a:pt x="7337" y="1986"/>
                  </a:lnTo>
                  <a:lnTo>
                    <a:pt x="6510" y="1628"/>
                  </a:lnTo>
                  <a:lnTo>
                    <a:pt x="5710" y="1324"/>
                  </a:lnTo>
                  <a:lnTo>
                    <a:pt x="4965" y="1049"/>
                  </a:lnTo>
                  <a:lnTo>
                    <a:pt x="4248" y="800"/>
                  </a:lnTo>
                  <a:lnTo>
                    <a:pt x="3613" y="607"/>
                  </a:lnTo>
                  <a:lnTo>
                    <a:pt x="3034" y="442"/>
                  </a:lnTo>
                  <a:lnTo>
                    <a:pt x="2069" y="194"/>
                  </a:lnTo>
                  <a:lnTo>
                    <a:pt x="1434" y="56"/>
                  </a:lnTo>
                  <a:lnTo>
                    <a:pt x="12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2"/>
            <p:cNvSpPr/>
            <p:nvPr/>
          </p:nvSpPr>
          <p:spPr>
            <a:xfrm>
              <a:off x="4063224" y="3734163"/>
              <a:ext cx="423887" cy="700809"/>
            </a:xfrm>
            <a:custGeom>
              <a:avLst/>
              <a:gdLst/>
              <a:ahLst/>
              <a:cxnLst/>
              <a:rect l="l" t="t" r="r" b="b"/>
              <a:pathLst>
                <a:path w="24825" h="41043" extrusionOk="0">
                  <a:moveTo>
                    <a:pt x="414" y="0"/>
                  </a:moveTo>
                  <a:lnTo>
                    <a:pt x="249" y="55"/>
                  </a:lnTo>
                  <a:lnTo>
                    <a:pt x="111" y="166"/>
                  </a:lnTo>
                  <a:lnTo>
                    <a:pt x="56" y="248"/>
                  </a:lnTo>
                  <a:lnTo>
                    <a:pt x="0" y="331"/>
                  </a:lnTo>
                  <a:lnTo>
                    <a:pt x="0" y="414"/>
                  </a:lnTo>
                  <a:lnTo>
                    <a:pt x="0" y="524"/>
                  </a:lnTo>
                  <a:lnTo>
                    <a:pt x="28" y="607"/>
                  </a:lnTo>
                  <a:lnTo>
                    <a:pt x="56" y="717"/>
                  </a:lnTo>
                  <a:lnTo>
                    <a:pt x="12330" y="21321"/>
                  </a:lnTo>
                  <a:lnTo>
                    <a:pt x="12330" y="21321"/>
                  </a:lnTo>
                  <a:lnTo>
                    <a:pt x="718" y="13350"/>
                  </a:lnTo>
                  <a:lnTo>
                    <a:pt x="635" y="13295"/>
                  </a:lnTo>
                  <a:lnTo>
                    <a:pt x="552" y="13267"/>
                  </a:lnTo>
                  <a:lnTo>
                    <a:pt x="442" y="13267"/>
                  </a:lnTo>
                  <a:lnTo>
                    <a:pt x="359" y="13295"/>
                  </a:lnTo>
                  <a:lnTo>
                    <a:pt x="276" y="13322"/>
                  </a:lnTo>
                  <a:lnTo>
                    <a:pt x="221" y="13377"/>
                  </a:lnTo>
                  <a:lnTo>
                    <a:pt x="83" y="13515"/>
                  </a:lnTo>
                  <a:lnTo>
                    <a:pt x="28" y="13681"/>
                  </a:lnTo>
                  <a:lnTo>
                    <a:pt x="28" y="13763"/>
                  </a:lnTo>
                  <a:lnTo>
                    <a:pt x="28" y="13874"/>
                  </a:lnTo>
                  <a:lnTo>
                    <a:pt x="56" y="13957"/>
                  </a:lnTo>
                  <a:lnTo>
                    <a:pt x="83" y="14039"/>
                  </a:lnTo>
                  <a:lnTo>
                    <a:pt x="166" y="14122"/>
                  </a:lnTo>
                  <a:lnTo>
                    <a:pt x="249" y="14205"/>
                  </a:lnTo>
                  <a:lnTo>
                    <a:pt x="13516" y="23307"/>
                  </a:lnTo>
                  <a:lnTo>
                    <a:pt x="20770" y="35471"/>
                  </a:lnTo>
                  <a:lnTo>
                    <a:pt x="8054" y="28244"/>
                  </a:lnTo>
                  <a:lnTo>
                    <a:pt x="7944" y="28189"/>
                  </a:lnTo>
                  <a:lnTo>
                    <a:pt x="7668" y="28189"/>
                  </a:lnTo>
                  <a:lnTo>
                    <a:pt x="7586" y="28244"/>
                  </a:lnTo>
                  <a:lnTo>
                    <a:pt x="7503" y="28299"/>
                  </a:lnTo>
                  <a:lnTo>
                    <a:pt x="7392" y="28437"/>
                  </a:lnTo>
                  <a:lnTo>
                    <a:pt x="7337" y="28603"/>
                  </a:lnTo>
                  <a:lnTo>
                    <a:pt x="7310" y="28685"/>
                  </a:lnTo>
                  <a:lnTo>
                    <a:pt x="7337" y="28768"/>
                  </a:lnTo>
                  <a:lnTo>
                    <a:pt x="7365" y="28878"/>
                  </a:lnTo>
                  <a:lnTo>
                    <a:pt x="7392" y="28961"/>
                  </a:lnTo>
                  <a:lnTo>
                    <a:pt x="7475" y="29016"/>
                  </a:lnTo>
                  <a:lnTo>
                    <a:pt x="7558" y="29099"/>
                  </a:lnTo>
                  <a:lnTo>
                    <a:pt x="21763" y="37181"/>
                  </a:lnTo>
                  <a:lnTo>
                    <a:pt x="23914" y="40794"/>
                  </a:lnTo>
                  <a:lnTo>
                    <a:pt x="23997" y="40904"/>
                  </a:lnTo>
                  <a:lnTo>
                    <a:pt x="24052" y="40959"/>
                  </a:lnTo>
                  <a:lnTo>
                    <a:pt x="24135" y="41015"/>
                  </a:lnTo>
                  <a:lnTo>
                    <a:pt x="24245" y="41042"/>
                  </a:lnTo>
                  <a:lnTo>
                    <a:pt x="24328" y="41042"/>
                  </a:lnTo>
                  <a:lnTo>
                    <a:pt x="24411" y="41015"/>
                  </a:lnTo>
                  <a:lnTo>
                    <a:pt x="24576" y="40959"/>
                  </a:lnTo>
                  <a:lnTo>
                    <a:pt x="24714" y="40849"/>
                  </a:lnTo>
                  <a:lnTo>
                    <a:pt x="24769" y="40766"/>
                  </a:lnTo>
                  <a:lnTo>
                    <a:pt x="24824" y="40684"/>
                  </a:lnTo>
                  <a:lnTo>
                    <a:pt x="24824" y="40601"/>
                  </a:lnTo>
                  <a:lnTo>
                    <a:pt x="24824" y="40518"/>
                  </a:lnTo>
                  <a:lnTo>
                    <a:pt x="24824" y="40408"/>
                  </a:lnTo>
                  <a:lnTo>
                    <a:pt x="24769" y="40297"/>
                  </a:lnTo>
                  <a:lnTo>
                    <a:pt x="22590" y="36684"/>
                  </a:lnTo>
                  <a:lnTo>
                    <a:pt x="21928" y="20521"/>
                  </a:lnTo>
                  <a:lnTo>
                    <a:pt x="21928" y="20411"/>
                  </a:lnTo>
                  <a:lnTo>
                    <a:pt x="21873" y="20300"/>
                  </a:lnTo>
                  <a:lnTo>
                    <a:pt x="21818" y="20218"/>
                  </a:lnTo>
                  <a:lnTo>
                    <a:pt x="21763" y="20163"/>
                  </a:lnTo>
                  <a:lnTo>
                    <a:pt x="21680" y="20107"/>
                  </a:lnTo>
                  <a:lnTo>
                    <a:pt x="21597" y="20080"/>
                  </a:lnTo>
                  <a:lnTo>
                    <a:pt x="21432" y="20052"/>
                  </a:lnTo>
                  <a:lnTo>
                    <a:pt x="21239" y="20080"/>
                  </a:lnTo>
                  <a:lnTo>
                    <a:pt x="21156" y="20107"/>
                  </a:lnTo>
                  <a:lnTo>
                    <a:pt x="21101" y="20163"/>
                  </a:lnTo>
                  <a:lnTo>
                    <a:pt x="21046" y="20218"/>
                  </a:lnTo>
                  <a:lnTo>
                    <a:pt x="20990" y="20300"/>
                  </a:lnTo>
                  <a:lnTo>
                    <a:pt x="20963" y="20411"/>
                  </a:lnTo>
                  <a:lnTo>
                    <a:pt x="20963" y="20521"/>
                  </a:lnTo>
                  <a:lnTo>
                    <a:pt x="21542" y="34919"/>
                  </a:lnTo>
                  <a:lnTo>
                    <a:pt x="14343" y="22783"/>
                  </a:lnTo>
                  <a:lnTo>
                    <a:pt x="11778" y="6840"/>
                  </a:lnTo>
                  <a:lnTo>
                    <a:pt x="11750" y="6730"/>
                  </a:lnTo>
                  <a:lnTo>
                    <a:pt x="11695" y="6647"/>
                  </a:lnTo>
                  <a:lnTo>
                    <a:pt x="11640" y="6592"/>
                  </a:lnTo>
                  <a:lnTo>
                    <a:pt x="11557" y="6537"/>
                  </a:lnTo>
                  <a:lnTo>
                    <a:pt x="11475" y="6509"/>
                  </a:lnTo>
                  <a:lnTo>
                    <a:pt x="11392" y="6482"/>
                  </a:lnTo>
                  <a:lnTo>
                    <a:pt x="11226" y="6509"/>
                  </a:lnTo>
                  <a:lnTo>
                    <a:pt x="11061" y="6592"/>
                  </a:lnTo>
                  <a:lnTo>
                    <a:pt x="10923" y="6702"/>
                  </a:lnTo>
                  <a:lnTo>
                    <a:pt x="10868" y="6785"/>
                  </a:lnTo>
                  <a:lnTo>
                    <a:pt x="10840" y="6896"/>
                  </a:lnTo>
                  <a:lnTo>
                    <a:pt x="10813" y="6978"/>
                  </a:lnTo>
                  <a:lnTo>
                    <a:pt x="10840" y="7089"/>
                  </a:lnTo>
                  <a:lnTo>
                    <a:pt x="12992" y="20521"/>
                  </a:lnTo>
                  <a:lnTo>
                    <a:pt x="12992" y="20521"/>
                  </a:lnTo>
                  <a:lnTo>
                    <a:pt x="911" y="221"/>
                  </a:lnTo>
                  <a:lnTo>
                    <a:pt x="828" y="138"/>
                  </a:lnTo>
                  <a:lnTo>
                    <a:pt x="773" y="55"/>
                  </a:lnTo>
                  <a:lnTo>
                    <a:pt x="690" y="28"/>
                  </a:lnTo>
                  <a:lnTo>
                    <a:pt x="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2"/>
            <p:cNvSpPr/>
            <p:nvPr/>
          </p:nvSpPr>
          <p:spPr>
            <a:xfrm>
              <a:off x="3540934" y="3923012"/>
              <a:ext cx="804881" cy="557635"/>
            </a:xfrm>
            <a:custGeom>
              <a:avLst/>
              <a:gdLst/>
              <a:ahLst/>
              <a:cxnLst/>
              <a:rect l="l" t="t" r="r" b="b"/>
              <a:pathLst>
                <a:path w="47138" h="32658" extrusionOk="0">
                  <a:moveTo>
                    <a:pt x="8468" y="0"/>
                  </a:moveTo>
                  <a:lnTo>
                    <a:pt x="7392" y="28"/>
                  </a:lnTo>
                  <a:lnTo>
                    <a:pt x="6371" y="56"/>
                  </a:lnTo>
                  <a:lnTo>
                    <a:pt x="5378" y="111"/>
                  </a:lnTo>
                  <a:lnTo>
                    <a:pt x="4468" y="194"/>
                  </a:lnTo>
                  <a:lnTo>
                    <a:pt x="3613" y="276"/>
                  </a:lnTo>
                  <a:lnTo>
                    <a:pt x="2813" y="359"/>
                  </a:lnTo>
                  <a:lnTo>
                    <a:pt x="2124" y="469"/>
                  </a:lnTo>
                  <a:lnTo>
                    <a:pt x="965" y="662"/>
                  </a:lnTo>
                  <a:lnTo>
                    <a:pt x="248" y="800"/>
                  </a:lnTo>
                  <a:lnTo>
                    <a:pt x="0" y="855"/>
                  </a:lnTo>
                  <a:lnTo>
                    <a:pt x="0" y="1104"/>
                  </a:lnTo>
                  <a:lnTo>
                    <a:pt x="55" y="1766"/>
                  </a:lnTo>
                  <a:lnTo>
                    <a:pt x="193" y="2786"/>
                  </a:lnTo>
                  <a:lnTo>
                    <a:pt x="303" y="3421"/>
                  </a:lnTo>
                  <a:lnTo>
                    <a:pt x="441" y="4110"/>
                  </a:lnTo>
                  <a:lnTo>
                    <a:pt x="579" y="4882"/>
                  </a:lnTo>
                  <a:lnTo>
                    <a:pt x="800" y="5682"/>
                  </a:lnTo>
                  <a:lnTo>
                    <a:pt x="1021" y="6537"/>
                  </a:lnTo>
                  <a:lnTo>
                    <a:pt x="1296" y="7420"/>
                  </a:lnTo>
                  <a:lnTo>
                    <a:pt x="1600" y="8358"/>
                  </a:lnTo>
                  <a:lnTo>
                    <a:pt x="1958" y="9296"/>
                  </a:lnTo>
                  <a:lnTo>
                    <a:pt x="2344" y="10261"/>
                  </a:lnTo>
                  <a:lnTo>
                    <a:pt x="2786" y="11254"/>
                  </a:lnTo>
                  <a:lnTo>
                    <a:pt x="3255" y="12247"/>
                  </a:lnTo>
                  <a:lnTo>
                    <a:pt x="3779" y="13267"/>
                  </a:lnTo>
                  <a:lnTo>
                    <a:pt x="4358" y="14260"/>
                  </a:lnTo>
                  <a:lnTo>
                    <a:pt x="4965" y="15253"/>
                  </a:lnTo>
                  <a:lnTo>
                    <a:pt x="5627" y="16274"/>
                  </a:lnTo>
                  <a:lnTo>
                    <a:pt x="6344" y="17239"/>
                  </a:lnTo>
                  <a:lnTo>
                    <a:pt x="7089" y="18232"/>
                  </a:lnTo>
                  <a:lnTo>
                    <a:pt x="7888" y="19170"/>
                  </a:lnTo>
                  <a:lnTo>
                    <a:pt x="8744" y="20108"/>
                  </a:lnTo>
                  <a:lnTo>
                    <a:pt x="9599" y="21018"/>
                  </a:lnTo>
                  <a:lnTo>
                    <a:pt x="10536" y="21901"/>
                  </a:lnTo>
                  <a:lnTo>
                    <a:pt x="11502" y="22783"/>
                  </a:lnTo>
                  <a:lnTo>
                    <a:pt x="12495" y="23611"/>
                  </a:lnTo>
                  <a:lnTo>
                    <a:pt x="13515" y="24411"/>
                  </a:lnTo>
                  <a:lnTo>
                    <a:pt x="14591" y="25183"/>
                  </a:lnTo>
                  <a:lnTo>
                    <a:pt x="15667" y="25928"/>
                  </a:lnTo>
                  <a:lnTo>
                    <a:pt x="16797" y="26645"/>
                  </a:lnTo>
                  <a:lnTo>
                    <a:pt x="17928" y="27307"/>
                  </a:lnTo>
                  <a:lnTo>
                    <a:pt x="19114" y="27941"/>
                  </a:lnTo>
                  <a:lnTo>
                    <a:pt x="20300" y="28548"/>
                  </a:lnTo>
                  <a:lnTo>
                    <a:pt x="21514" y="29100"/>
                  </a:lnTo>
                  <a:lnTo>
                    <a:pt x="22728" y="29624"/>
                  </a:lnTo>
                  <a:lnTo>
                    <a:pt x="23969" y="30092"/>
                  </a:lnTo>
                  <a:lnTo>
                    <a:pt x="25238" y="30534"/>
                  </a:lnTo>
                  <a:lnTo>
                    <a:pt x="26479" y="30920"/>
                  </a:lnTo>
                  <a:lnTo>
                    <a:pt x="27748" y="31278"/>
                  </a:lnTo>
                  <a:lnTo>
                    <a:pt x="29016" y="31582"/>
                  </a:lnTo>
                  <a:lnTo>
                    <a:pt x="30285" y="31830"/>
                  </a:lnTo>
                  <a:lnTo>
                    <a:pt x="31526" y="32078"/>
                  </a:lnTo>
                  <a:lnTo>
                    <a:pt x="32767" y="32271"/>
                  </a:lnTo>
                  <a:lnTo>
                    <a:pt x="34009" y="32409"/>
                  </a:lnTo>
                  <a:lnTo>
                    <a:pt x="35222" y="32520"/>
                  </a:lnTo>
                  <a:lnTo>
                    <a:pt x="36408" y="32602"/>
                  </a:lnTo>
                  <a:lnTo>
                    <a:pt x="37567" y="32658"/>
                  </a:lnTo>
                  <a:lnTo>
                    <a:pt x="39746" y="32658"/>
                  </a:lnTo>
                  <a:lnTo>
                    <a:pt x="40794" y="32630"/>
                  </a:lnTo>
                  <a:lnTo>
                    <a:pt x="41759" y="32575"/>
                  </a:lnTo>
                  <a:lnTo>
                    <a:pt x="42697" y="32492"/>
                  </a:lnTo>
                  <a:lnTo>
                    <a:pt x="43552" y="32409"/>
                  </a:lnTo>
                  <a:lnTo>
                    <a:pt x="44324" y="32327"/>
                  </a:lnTo>
                  <a:lnTo>
                    <a:pt x="45014" y="32216"/>
                  </a:lnTo>
                  <a:lnTo>
                    <a:pt x="46145" y="32051"/>
                  </a:lnTo>
                  <a:lnTo>
                    <a:pt x="46889" y="31885"/>
                  </a:lnTo>
                  <a:lnTo>
                    <a:pt x="47138" y="31830"/>
                  </a:lnTo>
                  <a:lnTo>
                    <a:pt x="47138" y="31609"/>
                  </a:lnTo>
                  <a:lnTo>
                    <a:pt x="47083" y="30920"/>
                  </a:lnTo>
                  <a:lnTo>
                    <a:pt x="46945" y="29899"/>
                  </a:lnTo>
                  <a:lnTo>
                    <a:pt x="46834" y="29265"/>
                  </a:lnTo>
                  <a:lnTo>
                    <a:pt x="46696" y="28575"/>
                  </a:lnTo>
                  <a:lnTo>
                    <a:pt x="46531" y="27831"/>
                  </a:lnTo>
                  <a:lnTo>
                    <a:pt x="46338" y="27031"/>
                  </a:lnTo>
                  <a:lnTo>
                    <a:pt x="46090" y="26176"/>
                  </a:lnTo>
                  <a:lnTo>
                    <a:pt x="45814" y="25293"/>
                  </a:lnTo>
                  <a:lnTo>
                    <a:pt x="45510" y="24383"/>
                  </a:lnTo>
                  <a:lnTo>
                    <a:pt x="45152" y="23418"/>
                  </a:lnTo>
                  <a:lnTo>
                    <a:pt x="44766" y="22452"/>
                  </a:lnTo>
                  <a:lnTo>
                    <a:pt x="44324" y="21459"/>
                  </a:lnTo>
                  <a:lnTo>
                    <a:pt x="43855" y="20466"/>
                  </a:lnTo>
                  <a:lnTo>
                    <a:pt x="43331" y="19473"/>
                  </a:lnTo>
                  <a:lnTo>
                    <a:pt x="42752" y="18453"/>
                  </a:lnTo>
                  <a:lnTo>
                    <a:pt x="42145" y="17460"/>
                  </a:lnTo>
                  <a:lnTo>
                    <a:pt x="41483" y="16467"/>
                  </a:lnTo>
                  <a:lnTo>
                    <a:pt x="40766" y="15474"/>
                  </a:lnTo>
                  <a:lnTo>
                    <a:pt x="40022" y="14509"/>
                  </a:lnTo>
                  <a:lnTo>
                    <a:pt x="39222" y="13543"/>
                  </a:lnTo>
                  <a:lnTo>
                    <a:pt x="38394" y="12605"/>
                  </a:lnTo>
                  <a:lnTo>
                    <a:pt x="37512" y="11695"/>
                  </a:lnTo>
                  <a:lnTo>
                    <a:pt x="36574" y="10813"/>
                  </a:lnTo>
                  <a:lnTo>
                    <a:pt x="35636" y="9930"/>
                  </a:lnTo>
                  <a:lnTo>
                    <a:pt x="34643" y="9103"/>
                  </a:lnTo>
                  <a:lnTo>
                    <a:pt x="33595" y="8303"/>
                  </a:lnTo>
                  <a:lnTo>
                    <a:pt x="32547" y="7503"/>
                  </a:lnTo>
                  <a:lnTo>
                    <a:pt x="31471" y="6758"/>
                  </a:lnTo>
                  <a:lnTo>
                    <a:pt x="30340" y="6068"/>
                  </a:lnTo>
                  <a:lnTo>
                    <a:pt x="29209" y="5379"/>
                  </a:lnTo>
                  <a:lnTo>
                    <a:pt x="28023" y="4745"/>
                  </a:lnTo>
                  <a:lnTo>
                    <a:pt x="26837" y="4138"/>
                  </a:lnTo>
                  <a:lnTo>
                    <a:pt x="25651" y="3586"/>
                  </a:lnTo>
                  <a:lnTo>
                    <a:pt x="24410" y="3062"/>
                  </a:lnTo>
                  <a:lnTo>
                    <a:pt x="23169" y="2593"/>
                  </a:lnTo>
                  <a:lnTo>
                    <a:pt x="21928" y="2152"/>
                  </a:lnTo>
                  <a:lnTo>
                    <a:pt x="20659" y="1766"/>
                  </a:lnTo>
                  <a:lnTo>
                    <a:pt x="19390" y="1407"/>
                  </a:lnTo>
                  <a:lnTo>
                    <a:pt x="18149" y="1104"/>
                  </a:lnTo>
                  <a:lnTo>
                    <a:pt x="16880" y="828"/>
                  </a:lnTo>
                  <a:lnTo>
                    <a:pt x="15611" y="607"/>
                  </a:lnTo>
                  <a:lnTo>
                    <a:pt x="14370" y="414"/>
                  </a:lnTo>
                  <a:lnTo>
                    <a:pt x="13157" y="249"/>
                  </a:lnTo>
                  <a:lnTo>
                    <a:pt x="11943" y="138"/>
                  </a:lnTo>
                  <a:lnTo>
                    <a:pt x="10757" y="56"/>
                  </a:lnTo>
                  <a:lnTo>
                    <a:pt x="9599" y="28"/>
                  </a:lnTo>
                  <a:lnTo>
                    <a:pt x="84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2"/>
            <p:cNvSpPr/>
            <p:nvPr/>
          </p:nvSpPr>
          <p:spPr>
            <a:xfrm>
              <a:off x="3582836" y="3955045"/>
              <a:ext cx="730964" cy="491692"/>
            </a:xfrm>
            <a:custGeom>
              <a:avLst/>
              <a:gdLst/>
              <a:ahLst/>
              <a:cxnLst/>
              <a:rect l="l" t="t" r="r" b="b"/>
              <a:pathLst>
                <a:path w="42809" h="28796" extrusionOk="0">
                  <a:moveTo>
                    <a:pt x="497" y="0"/>
                  </a:moveTo>
                  <a:lnTo>
                    <a:pt x="387" y="28"/>
                  </a:lnTo>
                  <a:lnTo>
                    <a:pt x="304" y="83"/>
                  </a:lnTo>
                  <a:lnTo>
                    <a:pt x="139" y="221"/>
                  </a:lnTo>
                  <a:lnTo>
                    <a:pt x="28" y="414"/>
                  </a:lnTo>
                  <a:lnTo>
                    <a:pt x="1" y="497"/>
                  </a:lnTo>
                  <a:lnTo>
                    <a:pt x="1" y="579"/>
                  </a:lnTo>
                  <a:lnTo>
                    <a:pt x="1" y="690"/>
                  </a:lnTo>
                  <a:lnTo>
                    <a:pt x="56" y="772"/>
                  </a:lnTo>
                  <a:lnTo>
                    <a:pt x="111" y="855"/>
                  </a:lnTo>
                  <a:lnTo>
                    <a:pt x="194" y="938"/>
                  </a:lnTo>
                  <a:lnTo>
                    <a:pt x="21625" y="15198"/>
                  </a:lnTo>
                  <a:lnTo>
                    <a:pt x="5931" y="12743"/>
                  </a:lnTo>
                  <a:lnTo>
                    <a:pt x="5683" y="12743"/>
                  </a:lnTo>
                  <a:lnTo>
                    <a:pt x="5572" y="12798"/>
                  </a:lnTo>
                  <a:lnTo>
                    <a:pt x="5490" y="12853"/>
                  </a:lnTo>
                  <a:lnTo>
                    <a:pt x="5407" y="12908"/>
                  </a:lnTo>
                  <a:lnTo>
                    <a:pt x="5352" y="12991"/>
                  </a:lnTo>
                  <a:lnTo>
                    <a:pt x="5324" y="13074"/>
                  </a:lnTo>
                  <a:lnTo>
                    <a:pt x="5297" y="13184"/>
                  </a:lnTo>
                  <a:lnTo>
                    <a:pt x="5269" y="13267"/>
                  </a:lnTo>
                  <a:lnTo>
                    <a:pt x="5297" y="13377"/>
                  </a:lnTo>
                  <a:lnTo>
                    <a:pt x="5324" y="13460"/>
                  </a:lnTo>
                  <a:lnTo>
                    <a:pt x="5352" y="13543"/>
                  </a:lnTo>
                  <a:lnTo>
                    <a:pt x="5407" y="13626"/>
                  </a:lnTo>
                  <a:lnTo>
                    <a:pt x="5490" y="13708"/>
                  </a:lnTo>
                  <a:lnTo>
                    <a:pt x="5600" y="13736"/>
                  </a:lnTo>
                  <a:lnTo>
                    <a:pt x="5710" y="13763"/>
                  </a:lnTo>
                  <a:lnTo>
                    <a:pt x="23694" y="16577"/>
                  </a:lnTo>
                  <a:lnTo>
                    <a:pt x="36354" y="25017"/>
                  </a:lnTo>
                  <a:lnTo>
                    <a:pt x="19722" y="23748"/>
                  </a:lnTo>
                  <a:lnTo>
                    <a:pt x="19612" y="23748"/>
                  </a:lnTo>
                  <a:lnTo>
                    <a:pt x="19474" y="23776"/>
                  </a:lnTo>
                  <a:lnTo>
                    <a:pt x="19391" y="23831"/>
                  </a:lnTo>
                  <a:lnTo>
                    <a:pt x="19308" y="23886"/>
                  </a:lnTo>
                  <a:lnTo>
                    <a:pt x="19225" y="23941"/>
                  </a:lnTo>
                  <a:lnTo>
                    <a:pt x="19170" y="24052"/>
                  </a:lnTo>
                  <a:lnTo>
                    <a:pt x="19115" y="24134"/>
                  </a:lnTo>
                  <a:lnTo>
                    <a:pt x="19088" y="24217"/>
                  </a:lnTo>
                  <a:lnTo>
                    <a:pt x="19088" y="24327"/>
                  </a:lnTo>
                  <a:lnTo>
                    <a:pt x="19088" y="24410"/>
                  </a:lnTo>
                  <a:lnTo>
                    <a:pt x="19115" y="24493"/>
                  </a:lnTo>
                  <a:lnTo>
                    <a:pt x="19143" y="24576"/>
                  </a:lnTo>
                  <a:lnTo>
                    <a:pt x="19225" y="24658"/>
                  </a:lnTo>
                  <a:lnTo>
                    <a:pt x="19308" y="24714"/>
                  </a:lnTo>
                  <a:lnTo>
                    <a:pt x="19391" y="24769"/>
                  </a:lnTo>
                  <a:lnTo>
                    <a:pt x="19529" y="24769"/>
                  </a:lnTo>
                  <a:lnTo>
                    <a:pt x="38119" y="26203"/>
                  </a:lnTo>
                  <a:lnTo>
                    <a:pt x="41870" y="28685"/>
                  </a:lnTo>
                  <a:lnTo>
                    <a:pt x="41981" y="28768"/>
                  </a:lnTo>
                  <a:lnTo>
                    <a:pt x="42091" y="28796"/>
                  </a:lnTo>
                  <a:lnTo>
                    <a:pt x="42201" y="28796"/>
                  </a:lnTo>
                  <a:lnTo>
                    <a:pt x="42312" y="28768"/>
                  </a:lnTo>
                  <a:lnTo>
                    <a:pt x="42394" y="28741"/>
                  </a:lnTo>
                  <a:lnTo>
                    <a:pt x="42505" y="28685"/>
                  </a:lnTo>
                  <a:lnTo>
                    <a:pt x="42670" y="28547"/>
                  </a:lnTo>
                  <a:lnTo>
                    <a:pt x="42753" y="28382"/>
                  </a:lnTo>
                  <a:lnTo>
                    <a:pt x="42781" y="28299"/>
                  </a:lnTo>
                  <a:lnTo>
                    <a:pt x="42808" y="28189"/>
                  </a:lnTo>
                  <a:lnTo>
                    <a:pt x="42781" y="28106"/>
                  </a:lnTo>
                  <a:lnTo>
                    <a:pt x="42753" y="28023"/>
                  </a:lnTo>
                  <a:lnTo>
                    <a:pt x="42698" y="27941"/>
                  </a:lnTo>
                  <a:lnTo>
                    <a:pt x="42587" y="27858"/>
                  </a:lnTo>
                  <a:lnTo>
                    <a:pt x="38809" y="25348"/>
                  </a:lnTo>
                  <a:lnTo>
                    <a:pt x="31720" y="10150"/>
                  </a:lnTo>
                  <a:lnTo>
                    <a:pt x="31637" y="10040"/>
                  </a:lnTo>
                  <a:lnTo>
                    <a:pt x="31582" y="9957"/>
                  </a:lnTo>
                  <a:lnTo>
                    <a:pt x="31472" y="9902"/>
                  </a:lnTo>
                  <a:lnTo>
                    <a:pt x="31389" y="9874"/>
                  </a:lnTo>
                  <a:lnTo>
                    <a:pt x="31169" y="9874"/>
                  </a:lnTo>
                  <a:lnTo>
                    <a:pt x="30975" y="9930"/>
                  </a:lnTo>
                  <a:lnTo>
                    <a:pt x="30782" y="10012"/>
                  </a:lnTo>
                  <a:lnTo>
                    <a:pt x="30727" y="10095"/>
                  </a:lnTo>
                  <a:lnTo>
                    <a:pt x="30672" y="10178"/>
                  </a:lnTo>
                  <a:lnTo>
                    <a:pt x="30617" y="10261"/>
                  </a:lnTo>
                  <a:lnTo>
                    <a:pt x="30617" y="10371"/>
                  </a:lnTo>
                  <a:lnTo>
                    <a:pt x="30617" y="10481"/>
                  </a:lnTo>
                  <a:lnTo>
                    <a:pt x="30644" y="10564"/>
                  </a:lnTo>
                  <a:lnTo>
                    <a:pt x="36988" y="24107"/>
                  </a:lnTo>
                  <a:lnTo>
                    <a:pt x="24383" y="15722"/>
                  </a:lnTo>
                  <a:lnTo>
                    <a:pt x="15309" y="1572"/>
                  </a:lnTo>
                  <a:lnTo>
                    <a:pt x="15226" y="1489"/>
                  </a:lnTo>
                  <a:lnTo>
                    <a:pt x="15143" y="1434"/>
                  </a:lnTo>
                  <a:lnTo>
                    <a:pt x="15061" y="1379"/>
                  </a:lnTo>
                  <a:lnTo>
                    <a:pt x="14868" y="1379"/>
                  </a:lnTo>
                  <a:lnTo>
                    <a:pt x="14757" y="1407"/>
                  </a:lnTo>
                  <a:lnTo>
                    <a:pt x="14564" y="1517"/>
                  </a:lnTo>
                  <a:lnTo>
                    <a:pt x="14426" y="1655"/>
                  </a:lnTo>
                  <a:lnTo>
                    <a:pt x="14371" y="1738"/>
                  </a:lnTo>
                  <a:lnTo>
                    <a:pt x="14316" y="1848"/>
                  </a:lnTo>
                  <a:lnTo>
                    <a:pt x="14316" y="1931"/>
                  </a:lnTo>
                  <a:lnTo>
                    <a:pt x="14316" y="2041"/>
                  </a:lnTo>
                  <a:lnTo>
                    <a:pt x="14343" y="2151"/>
                  </a:lnTo>
                  <a:lnTo>
                    <a:pt x="14371" y="2234"/>
                  </a:lnTo>
                  <a:lnTo>
                    <a:pt x="22039" y="14150"/>
                  </a:lnTo>
                  <a:lnTo>
                    <a:pt x="911" y="83"/>
                  </a:lnTo>
                  <a:lnTo>
                    <a:pt x="801" y="28"/>
                  </a:lnTo>
                  <a:lnTo>
                    <a:pt x="7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52"/>
          <p:cNvGrpSpPr/>
          <p:nvPr/>
        </p:nvGrpSpPr>
        <p:grpSpPr>
          <a:xfrm>
            <a:off x="5935952" y="1746341"/>
            <a:ext cx="1332840" cy="1140678"/>
            <a:chOff x="5512379" y="1545592"/>
            <a:chExt cx="1332840" cy="1140678"/>
          </a:xfrm>
        </p:grpSpPr>
        <p:sp>
          <p:nvSpPr>
            <p:cNvPr id="395" name="Google Shape;395;p52"/>
            <p:cNvSpPr/>
            <p:nvPr/>
          </p:nvSpPr>
          <p:spPr>
            <a:xfrm>
              <a:off x="6253673" y="2021267"/>
              <a:ext cx="308033" cy="357465"/>
            </a:xfrm>
            <a:custGeom>
              <a:avLst/>
              <a:gdLst/>
              <a:ahLst/>
              <a:cxnLst/>
              <a:rect l="l" t="t" r="r" b="b"/>
              <a:pathLst>
                <a:path w="18040" h="20935" extrusionOk="0">
                  <a:moveTo>
                    <a:pt x="1545" y="0"/>
                  </a:moveTo>
                  <a:lnTo>
                    <a:pt x="1269" y="28"/>
                  </a:lnTo>
                  <a:lnTo>
                    <a:pt x="1021" y="110"/>
                  </a:lnTo>
                  <a:lnTo>
                    <a:pt x="773" y="221"/>
                  </a:lnTo>
                  <a:lnTo>
                    <a:pt x="552" y="386"/>
                  </a:lnTo>
                  <a:lnTo>
                    <a:pt x="359" y="579"/>
                  </a:lnTo>
                  <a:lnTo>
                    <a:pt x="194" y="800"/>
                  </a:lnTo>
                  <a:lnTo>
                    <a:pt x="83" y="1048"/>
                  </a:lnTo>
                  <a:lnTo>
                    <a:pt x="1" y="1296"/>
                  </a:lnTo>
                  <a:lnTo>
                    <a:pt x="1" y="1572"/>
                  </a:lnTo>
                  <a:lnTo>
                    <a:pt x="28" y="1848"/>
                  </a:lnTo>
                  <a:lnTo>
                    <a:pt x="83" y="1986"/>
                  </a:lnTo>
                  <a:lnTo>
                    <a:pt x="139" y="2124"/>
                  </a:lnTo>
                  <a:lnTo>
                    <a:pt x="221" y="2262"/>
                  </a:lnTo>
                  <a:lnTo>
                    <a:pt x="332" y="2400"/>
                  </a:lnTo>
                  <a:lnTo>
                    <a:pt x="15447" y="20411"/>
                  </a:lnTo>
                  <a:lnTo>
                    <a:pt x="15557" y="20549"/>
                  </a:lnTo>
                  <a:lnTo>
                    <a:pt x="15667" y="20632"/>
                  </a:lnTo>
                  <a:lnTo>
                    <a:pt x="15805" y="20742"/>
                  </a:lnTo>
                  <a:lnTo>
                    <a:pt x="15943" y="20797"/>
                  </a:lnTo>
                  <a:lnTo>
                    <a:pt x="16191" y="20907"/>
                  </a:lnTo>
                  <a:lnTo>
                    <a:pt x="16467" y="20935"/>
                  </a:lnTo>
                  <a:lnTo>
                    <a:pt x="16743" y="20907"/>
                  </a:lnTo>
                  <a:lnTo>
                    <a:pt x="16991" y="20825"/>
                  </a:lnTo>
                  <a:lnTo>
                    <a:pt x="17239" y="20714"/>
                  </a:lnTo>
                  <a:lnTo>
                    <a:pt x="17460" y="20549"/>
                  </a:lnTo>
                  <a:lnTo>
                    <a:pt x="17653" y="20356"/>
                  </a:lnTo>
                  <a:lnTo>
                    <a:pt x="17819" y="20135"/>
                  </a:lnTo>
                  <a:lnTo>
                    <a:pt x="17957" y="19887"/>
                  </a:lnTo>
                  <a:lnTo>
                    <a:pt x="18012" y="19639"/>
                  </a:lnTo>
                  <a:lnTo>
                    <a:pt x="18039" y="19363"/>
                  </a:lnTo>
                  <a:lnTo>
                    <a:pt x="17984" y="19087"/>
                  </a:lnTo>
                  <a:lnTo>
                    <a:pt x="17929" y="18949"/>
                  </a:lnTo>
                  <a:lnTo>
                    <a:pt x="17874" y="18811"/>
                  </a:lnTo>
                  <a:lnTo>
                    <a:pt x="17791" y="18673"/>
                  </a:lnTo>
                  <a:lnTo>
                    <a:pt x="17681" y="18535"/>
                  </a:lnTo>
                  <a:lnTo>
                    <a:pt x="2566" y="524"/>
                  </a:lnTo>
                  <a:lnTo>
                    <a:pt x="2455" y="386"/>
                  </a:lnTo>
                  <a:lnTo>
                    <a:pt x="2345" y="304"/>
                  </a:lnTo>
                  <a:lnTo>
                    <a:pt x="2207" y="193"/>
                  </a:lnTo>
                  <a:lnTo>
                    <a:pt x="2097" y="138"/>
                  </a:lnTo>
                  <a:lnTo>
                    <a:pt x="1821" y="28"/>
                  </a:lnTo>
                  <a:lnTo>
                    <a:pt x="15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2"/>
            <p:cNvSpPr/>
            <p:nvPr/>
          </p:nvSpPr>
          <p:spPr>
            <a:xfrm>
              <a:off x="6091891" y="1545592"/>
              <a:ext cx="173806" cy="765797"/>
            </a:xfrm>
            <a:custGeom>
              <a:avLst/>
              <a:gdLst/>
              <a:ahLst/>
              <a:cxnLst/>
              <a:rect l="l" t="t" r="r" b="b"/>
              <a:pathLst>
                <a:path w="10179" h="44849" extrusionOk="0">
                  <a:moveTo>
                    <a:pt x="5103" y="0"/>
                  </a:moveTo>
                  <a:lnTo>
                    <a:pt x="4579" y="1021"/>
                  </a:lnTo>
                  <a:lnTo>
                    <a:pt x="4083" y="2014"/>
                  </a:lnTo>
                  <a:lnTo>
                    <a:pt x="3641" y="3034"/>
                  </a:lnTo>
                  <a:lnTo>
                    <a:pt x="3200" y="4055"/>
                  </a:lnTo>
                  <a:lnTo>
                    <a:pt x="2814" y="5075"/>
                  </a:lnTo>
                  <a:lnTo>
                    <a:pt x="2455" y="6068"/>
                  </a:lnTo>
                  <a:lnTo>
                    <a:pt x="2124" y="7089"/>
                  </a:lnTo>
                  <a:lnTo>
                    <a:pt x="1793" y="8109"/>
                  </a:lnTo>
                  <a:lnTo>
                    <a:pt x="1517" y="9102"/>
                  </a:lnTo>
                  <a:lnTo>
                    <a:pt x="1269" y="10123"/>
                  </a:lnTo>
                  <a:lnTo>
                    <a:pt x="1048" y="11116"/>
                  </a:lnTo>
                  <a:lnTo>
                    <a:pt x="828" y="12136"/>
                  </a:lnTo>
                  <a:lnTo>
                    <a:pt x="662" y="13129"/>
                  </a:lnTo>
                  <a:lnTo>
                    <a:pt x="497" y="14122"/>
                  </a:lnTo>
                  <a:lnTo>
                    <a:pt x="387" y="15088"/>
                  </a:lnTo>
                  <a:lnTo>
                    <a:pt x="249" y="16081"/>
                  </a:lnTo>
                  <a:lnTo>
                    <a:pt x="166" y="17046"/>
                  </a:lnTo>
                  <a:lnTo>
                    <a:pt x="111" y="18011"/>
                  </a:lnTo>
                  <a:lnTo>
                    <a:pt x="56" y="18977"/>
                  </a:lnTo>
                  <a:lnTo>
                    <a:pt x="28" y="19942"/>
                  </a:lnTo>
                  <a:lnTo>
                    <a:pt x="0" y="20880"/>
                  </a:lnTo>
                  <a:lnTo>
                    <a:pt x="0" y="21818"/>
                  </a:lnTo>
                  <a:lnTo>
                    <a:pt x="56" y="23638"/>
                  </a:lnTo>
                  <a:lnTo>
                    <a:pt x="166" y="25431"/>
                  </a:lnTo>
                  <a:lnTo>
                    <a:pt x="331" y="27169"/>
                  </a:lnTo>
                  <a:lnTo>
                    <a:pt x="552" y="28851"/>
                  </a:lnTo>
                  <a:lnTo>
                    <a:pt x="800" y="30478"/>
                  </a:lnTo>
                  <a:lnTo>
                    <a:pt x="1076" y="32051"/>
                  </a:lnTo>
                  <a:lnTo>
                    <a:pt x="1407" y="33568"/>
                  </a:lnTo>
                  <a:lnTo>
                    <a:pt x="1738" y="34974"/>
                  </a:lnTo>
                  <a:lnTo>
                    <a:pt x="2069" y="36326"/>
                  </a:lnTo>
                  <a:lnTo>
                    <a:pt x="2428" y="37595"/>
                  </a:lnTo>
                  <a:lnTo>
                    <a:pt x="2786" y="38781"/>
                  </a:lnTo>
                  <a:lnTo>
                    <a:pt x="3145" y="39884"/>
                  </a:lnTo>
                  <a:lnTo>
                    <a:pt x="3476" y="40877"/>
                  </a:lnTo>
                  <a:lnTo>
                    <a:pt x="4110" y="42559"/>
                  </a:lnTo>
                  <a:lnTo>
                    <a:pt x="4634" y="43828"/>
                  </a:lnTo>
                  <a:lnTo>
                    <a:pt x="4965" y="44600"/>
                  </a:lnTo>
                  <a:lnTo>
                    <a:pt x="5103" y="44849"/>
                  </a:lnTo>
                  <a:lnTo>
                    <a:pt x="5213" y="44600"/>
                  </a:lnTo>
                  <a:lnTo>
                    <a:pt x="5572" y="43828"/>
                  </a:lnTo>
                  <a:lnTo>
                    <a:pt x="6068" y="42559"/>
                  </a:lnTo>
                  <a:lnTo>
                    <a:pt x="6703" y="40877"/>
                  </a:lnTo>
                  <a:lnTo>
                    <a:pt x="7061" y="39884"/>
                  </a:lnTo>
                  <a:lnTo>
                    <a:pt x="7392" y="38781"/>
                  </a:lnTo>
                  <a:lnTo>
                    <a:pt x="7751" y="37595"/>
                  </a:lnTo>
                  <a:lnTo>
                    <a:pt x="8109" y="36326"/>
                  </a:lnTo>
                  <a:lnTo>
                    <a:pt x="8468" y="34974"/>
                  </a:lnTo>
                  <a:lnTo>
                    <a:pt x="8799" y="33568"/>
                  </a:lnTo>
                  <a:lnTo>
                    <a:pt x="9102" y="32051"/>
                  </a:lnTo>
                  <a:lnTo>
                    <a:pt x="9378" y="30478"/>
                  </a:lnTo>
                  <a:lnTo>
                    <a:pt x="9654" y="28851"/>
                  </a:lnTo>
                  <a:lnTo>
                    <a:pt x="9847" y="27169"/>
                  </a:lnTo>
                  <a:lnTo>
                    <a:pt x="10013" y="25431"/>
                  </a:lnTo>
                  <a:lnTo>
                    <a:pt x="10123" y="23638"/>
                  </a:lnTo>
                  <a:lnTo>
                    <a:pt x="10178" y="21818"/>
                  </a:lnTo>
                  <a:lnTo>
                    <a:pt x="10178" y="20880"/>
                  </a:lnTo>
                  <a:lnTo>
                    <a:pt x="10178" y="19942"/>
                  </a:lnTo>
                  <a:lnTo>
                    <a:pt x="10151" y="18977"/>
                  </a:lnTo>
                  <a:lnTo>
                    <a:pt x="10095" y="18011"/>
                  </a:lnTo>
                  <a:lnTo>
                    <a:pt x="10013" y="17046"/>
                  </a:lnTo>
                  <a:lnTo>
                    <a:pt x="9930" y="16081"/>
                  </a:lnTo>
                  <a:lnTo>
                    <a:pt x="9820" y="15088"/>
                  </a:lnTo>
                  <a:lnTo>
                    <a:pt x="9682" y="14122"/>
                  </a:lnTo>
                  <a:lnTo>
                    <a:pt x="9516" y="13129"/>
                  </a:lnTo>
                  <a:lnTo>
                    <a:pt x="9351" y="12136"/>
                  </a:lnTo>
                  <a:lnTo>
                    <a:pt x="9158" y="11116"/>
                  </a:lnTo>
                  <a:lnTo>
                    <a:pt x="8909" y="10123"/>
                  </a:lnTo>
                  <a:lnTo>
                    <a:pt x="8661" y="9102"/>
                  </a:lnTo>
                  <a:lnTo>
                    <a:pt x="8385" y="8109"/>
                  </a:lnTo>
                  <a:lnTo>
                    <a:pt x="8082" y="7089"/>
                  </a:lnTo>
                  <a:lnTo>
                    <a:pt x="7751" y="6068"/>
                  </a:lnTo>
                  <a:lnTo>
                    <a:pt x="7365" y="5075"/>
                  </a:lnTo>
                  <a:lnTo>
                    <a:pt x="6979" y="4055"/>
                  </a:lnTo>
                  <a:lnTo>
                    <a:pt x="6565" y="3034"/>
                  </a:lnTo>
                  <a:lnTo>
                    <a:pt x="6096" y="2014"/>
                  </a:lnTo>
                  <a:lnTo>
                    <a:pt x="5627" y="1021"/>
                  </a:lnTo>
                  <a:lnTo>
                    <a:pt x="51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2"/>
            <p:cNvSpPr/>
            <p:nvPr/>
          </p:nvSpPr>
          <p:spPr>
            <a:xfrm>
              <a:off x="5512379" y="2311371"/>
              <a:ext cx="666437" cy="374899"/>
            </a:xfrm>
            <a:custGeom>
              <a:avLst/>
              <a:gdLst/>
              <a:ahLst/>
              <a:cxnLst/>
              <a:rect l="l" t="t" r="r" b="b"/>
              <a:pathLst>
                <a:path w="39030" h="21956" extrusionOk="0">
                  <a:moveTo>
                    <a:pt x="39029" y="1"/>
                  </a:moveTo>
                  <a:lnTo>
                    <a:pt x="38726" y="28"/>
                  </a:lnTo>
                  <a:lnTo>
                    <a:pt x="37871" y="111"/>
                  </a:lnTo>
                  <a:lnTo>
                    <a:pt x="36547" y="277"/>
                  </a:lnTo>
                  <a:lnTo>
                    <a:pt x="34754" y="552"/>
                  </a:lnTo>
                  <a:lnTo>
                    <a:pt x="33733" y="745"/>
                  </a:lnTo>
                  <a:lnTo>
                    <a:pt x="32602" y="966"/>
                  </a:lnTo>
                  <a:lnTo>
                    <a:pt x="31389" y="1242"/>
                  </a:lnTo>
                  <a:lnTo>
                    <a:pt x="30120" y="1545"/>
                  </a:lnTo>
                  <a:lnTo>
                    <a:pt x="28769" y="1904"/>
                  </a:lnTo>
                  <a:lnTo>
                    <a:pt x="27362" y="2318"/>
                  </a:lnTo>
                  <a:lnTo>
                    <a:pt x="25928" y="2759"/>
                  </a:lnTo>
                  <a:lnTo>
                    <a:pt x="24411" y="3283"/>
                  </a:lnTo>
                  <a:lnTo>
                    <a:pt x="22866" y="3862"/>
                  </a:lnTo>
                  <a:lnTo>
                    <a:pt x="21294" y="4497"/>
                  </a:lnTo>
                  <a:lnTo>
                    <a:pt x="19694" y="5214"/>
                  </a:lnTo>
                  <a:lnTo>
                    <a:pt x="18094" y="5986"/>
                  </a:lnTo>
                  <a:lnTo>
                    <a:pt x="16467" y="6841"/>
                  </a:lnTo>
                  <a:lnTo>
                    <a:pt x="15667" y="7282"/>
                  </a:lnTo>
                  <a:lnTo>
                    <a:pt x="14840" y="7779"/>
                  </a:lnTo>
                  <a:lnTo>
                    <a:pt x="14040" y="8248"/>
                  </a:lnTo>
                  <a:lnTo>
                    <a:pt x="13212" y="8772"/>
                  </a:lnTo>
                  <a:lnTo>
                    <a:pt x="12412" y="9296"/>
                  </a:lnTo>
                  <a:lnTo>
                    <a:pt x="11612" y="9875"/>
                  </a:lnTo>
                  <a:lnTo>
                    <a:pt x="10813" y="10454"/>
                  </a:lnTo>
                  <a:lnTo>
                    <a:pt x="10013" y="11034"/>
                  </a:lnTo>
                  <a:lnTo>
                    <a:pt x="9240" y="11668"/>
                  </a:lnTo>
                  <a:lnTo>
                    <a:pt x="8441" y="12302"/>
                  </a:lnTo>
                  <a:lnTo>
                    <a:pt x="7696" y="12964"/>
                  </a:lnTo>
                  <a:lnTo>
                    <a:pt x="6924" y="13654"/>
                  </a:lnTo>
                  <a:lnTo>
                    <a:pt x="6179" y="14371"/>
                  </a:lnTo>
                  <a:lnTo>
                    <a:pt x="5434" y="15116"/>
                  </a:lnTo>
                  <a:lnTo>
                    <a:pt x="4689" y="15888"/>
                  </a:lnTo>
                  <a:lnTo>
                    <a:pt x="3972" y="16660"/>
                  </a:lnTo>
                  <a:lnTo>
                    <a:pt x="3283" y="17488"/>
                  </a:lnTo>
                  <a:lnTo>
                    <a:pt x="2593" y="18315"/>
                  </a:lnTo>
                  <a:lnTo>
                    <a:pt x="1904" y="19198"/>
                  </a:lnTo>
                  <a:lnTo>
                    <a:pt x="1242" y="20080"/>
                  </a:lnTo>
                  <a:lnTo>
                    <a:pt x="607" y="20991"/>
                  </a:lnTo>
                  <a:lnTo>
                    <a:pt x="0" y="21956"/>
                  </a:lnTo>
                  <a:lnTo>
                    <a:pt x="1131" y="21901"/>
                  </a:lnTo>
                  <a:lnTo>
                    <a:pt x="2235" y="21846"/>
                  </a:lnTo>
                  <a:lnTo>
                    <a:pt x="3338" y="21735"/>
                  </a:lnTo>
                  <a:lnTo>
                    <a:pt x="4441" y="21625"/>
                  </a:lnTo>
                  <a:lnTo>
                    <a:pt x="5517" y="21460"/>
                  </a:lnTo>
                  <a:lnTo>
                    <a:pt x="6565" y="21294"/>
                  </a:lnTo>
                  <a:lnTo>
                    <a:pt x="7613" y="21101"/>
                  </a:lnTo>
                  <a:lnTo>
                    <a:pt x="8634" y="20880"/>
                  </a:lnTo>
                  <a:lnTo>
                    <a:pt x="9654" y="20604"/>
                  </a:lnTo>
                  <a:lnTo>
                    <a:pt x="10647" y="20356"/>
                  </a:lnTo>
                  <a:lnTo>
                    <a:pt x="11640" y="20053"/>
                  </a:lnTo>
                  <a:lnTo>
                    <a:pt x="12605" y="19749"/>
                  </a:lnTo>
                  <a:lnTo>
                    <a:pt x="13571" y="19418"/>
                  </a:lnTo>
                  <a:lnTo>
                    <a:pt x="14509" y="19060"/>
                  </a:lnTo>
                  <a:lnTo>
                    <a:pt x="15419" y="18701"/>
                  </a:lnTo>
                  <a:lnTo>
                    <a:pt x="16329" y="18315"/>
                  </a:lnTo>
                  <a:lnTo>
                    <a:pt x="17239" y="17929"/>
                  </a:lnTo>
                  <a:lnTo>
                    <a:pt x="18094" y="17515"/>
                  </a:lnTo>
                  <a:lnTo>
                    <a:pt x="18977" y="17074"/>
                  </a:lnTo>
                  <a:lnTo>
                    <a:pt x="19804" y="16633"/>
                  </a:lnTo>
                  <a:lnTo>
                    <a:pt x="20632" y="16191"/>
                  </a:lnTo>
                  <a:lnTo>
                    <a:pt x="21459" y="15750"/>
                  </a:lnTo>
                  <a:lnTo>
                    <a:pt x="23004" y="14785"/>
                  </a:lnTo>
                  <a:lnTo>
                    <a:pt x="24521" y="13819"/>
                  </a:lnTo>
                  <a:lnTo>
                    <a:pt x="25955" y="12826"/>
                  </a:lnTo>
                  <a:lnTo>
                    <a:pt x="27334" y="11806"/>
                  </a:lnTo>
                  <a:lnTo>
                    <a:pt x="28603" y="10785"/>
                  </a:lnTo>
                  <a:lnTo>
                    <a:pt x="29844" y="9792"/>
                  </a:lnTo>
                  <a:lnTo>
                    <a:pt x="31003" y="8772"/>
                  </a:lnTo>
                  <a:lnTo>
                    <a:pt x="32078" y="7779"/>
                  </a:lnTo>
                  <a:lnTo>
                    <a:pt x="33071" y="6813"/>
                  </a:lnTo>
                  <a:lnTo>
                    <a:pt x="34009" y="5903"/>
                  </a:lnTo>
                  <a:lnTo>
                    <a:pt x="34864" y="4993"/>
                  </a:lnTo>
                  <a:lnTo>
                    <a:pt x="35636" y="4166"/>
                  </a:lnTo>
                  <a:lnTo>
                    <a:pt x="36326" y="3366"/>
                  </a:lnTo>
                  <a:lnTo>
                    <a:pt x="37512" y="1987"/>
                  </a:lnTo>
                  <a:lnTo>
                    <a:pt x="38339" y="938"/>
                  </a:lnTo>
                  <a:lnTo>
                    <a:pt x="38836" y="249"/>
                  </a:lnTo>
                  <a:lnTo>
                    <a:pt x="390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2"/>
            <p:cNvSpPr/>
            <p:nvPr/>
          </p:nvSpPr>
          <p:spPr>
            <a:xfrm>
              <a:off x="6178799" y="2311371"/>
              <a:ext cx="666420" cy="374899"/>
            </a:xfrm>
            <a:custGeom>
              <a:avLst/>
              <a:gdLst/>
              <a:ahLst/>
              <a:cxnLst/>
              <a:rect l="l" t="t" r="r" b="b"/>
              <a:pathLst>
                <a:path w="39029" h="21956" extrusionOk="0">
                  <a:moveTo>
                    <a:pt x="0" y="1"/>
                  </a:moveTo>
                  <a:lnTo>
                    <a:pt x="166" y="249"/>
                  </a:lnTo>
                  <a:lnTo>
                    <a:pt x="662" y="938"/>
                  </a:lnTo>
                  <a:lnTo>
                    <a:pt x="1517" y="1987"/>
                  </a:lnTo>
                  <a:lnTo>
                    <a:pt x="2676" y="3366"/>
                  </a:lnTo>
                  <a:lnTo>
                    <a:pt x="3365" y="4166"/>
                  </a:lnTo>
                  <a:lnTo>
                    <a:pt x="4165" y="4993"/>
                  </a:lnTo>
                  <a:lnTo>
                    <a:pt x="4992" y="5903"/>
                  </a:lnTo>
                  <a:lnTo>
                    <a:pt x="5930" y="6813"/>
                  </a:lnTo>
                  <a:lnTo>
                    <a:pt x="6951" y="7779"/>
                  </a:lnTo>
                  <a:lnTo>
                    <a:pt x="8026" y="8772"/>
                  </a:lnTo>
                  <a:lnTo>
                    <a:pt x="9185" y="9792"/>
                  </a:lnTo>
                  <a:lnTo>
                    <a:pt x="10398" y="10785"/>
                  </a:lnTo>
                  <a:lnTo>
                    <a:pt x="11695" y="11806"/>
                  </a:lnTo>
                  <a:lnTo>
                    <a:pt x="13046" y="12826"/>
                  </a:lnTo>
                  <a:lnTo>
                    <a:pt x="14481" y="13819"/>
                  </a:lnTo>
                  <a:lnTo>
                    <a:pt x="15998" y="14785"/>
                  </a:lnTo>
                  <a:lnTo>
                    <a:pt x="17570" y="15750"/>
                  </a:lnTo>
                  <a:lnTo>
                    <a:pt x="18370" y="16191"/>
                  </a:lnTo>
                  <a:lnTo>
                    <a:pt x="19197" y="16633"/>
                  </a:lnTo>
                  <a:lnTo>
                    <a:pt x="20052" y="17074"/>
                  </a:lnTo>
                  <a:lnTo>
                    <a:pt x="20907" y="17515"/>
                  </a:lnTo>
                  <a:lnTo>
                    <a:pt x="21790" y="17929"/>
                  </a:lnTo>
                  <a:lnTo>
                    <a:pt x="22672" y="18315"/>
                  </a:lnTo>
                  <a:lnTo>
                    <a:pt x="23583" y="18701"/>
                  </a:lnTo>
                  <a:lnTo>
                    <a:pt x="24493" y="19060"/>
                  </a:lnTo>
                  <a:lnTo>
                    <a:pt x="25431" y="19418"/>
                  </a:lnTo>
                  <a:lnTo>
                    <a:pt x="26396" y="19749"/>
                  </a:lnTo>
                  <a:lnTo>
                    <a:pt x="27361" y="20053"/>
                  </a:lnTo>
                  <a:lnTo>
                    <a:pt x="28354" y="20356"/>
                  </a:lnTo>
                  <a:lnTo>
                    <a:pt x="29347" y="20604"/>
                  </a:lnTo>
                  <a:lnTo>
                    <a:pt x="30368" y="20880"/>
                  </a:lnTo>
                  <a:lnTo>
                    <a:pt x="31388" y="21101"/>
                  </a:lnTo>
                  <a:lnTo>
                    <a:pt x="32437" y="21294"/>
                  </a:lnTo>
                  <a:lnTo>
                    <a:pt x="33512" y="21460"/>
                  </a:lnTo>
                  <a:lnTo>
                    <a:pt x="34588" y="21625"/>
                  </a:lnTo>
                  <a:lnTo>
                    <a:pt x="35664" y="21735"/>
                  </a:lnTo>
                  <a:lnTo>
                    <a:pt x="36767" y="21846"/>
                  </a:lnTo>
                  <a:lnTo>
                    <a:pt x="37898" y="21901"/>
                  </a:lnTo>
                  <a:lnTo>
                    <a:pt x="39029" y="21956"/>
                  </a:lnTo>
                  <a:lnTo>
                    <a:pt x="38394" y="20991"/>
                  </a:lnTo>
                  <a:lnTo>
                    <a:pt x="37760" y="20080"/>
                  </a:lnTo>
                  <a:lnTo>
                    <a:pt x="37098" y="19198"/>
                  </a:lnTo>
                  <a:lnTo>
                    <a:pt x="36436" y="18315"/>
                  </a:lnTo>
                  <a:lnTo>
                    <a:pt x="35746" y="17488"/>
                  </a:lnTo>
                  <a:lnTo>
                    <a:pt x="35029" y="16660"/>
                  </a:lnTo>
                  <a:lnTo>
                    <a:pt x="34312" y="15888"/>
                  </a:lnTo>
                  <a:lnTo>
                    <a:pt x="33595" y="15116"/>
                  </a:lnTo>
                  <a:lnTo>
                    <a:pt x="32850" y="14371"/>
                  </a:lnTo>
                  <a:lnTo>
                    <a:pt x="32106" y="13654"/>
                  </a:lnTo>
                  <a:lnTo>
                    <a:pt x="31333" y="12964"/>
                  </a:lnTo>
                  <a:lnTo>
                    <a:pt x="30561" y="12302"/>
                  </a:lnTo>
                  <a:lnTo>
                    <a:pt x="29789" y="11668"/>
                  </a:lnTo>
                  <a:lnTo>
                    <a:pt x="28989" y="11034"/>
                  </a:lnTo>
                  <a:lnTo>
                    <a:pt x="28189" y="10454"/>
                  </a:lnTo>
                  <a:lnTo>
                    <a:pt x="27389" y="9875"/>
                  </a:lnTo>
                  <a:lnTo>
                    <a:pt x="26589" y="9296"/>
                  </a:lnTo>
                  <a:lnTo>
                    <a:pt x="25789" y="8772"/>
                  </a:lnTo>
                  <a:lnTo>
                    <a:pt x="24989" y="8248"/>
                  </a:lnTo>
                  <a:lnTo>
                    <a:pt x="24162" y="7779"/>
                  </a:lnTo>
                  <a:lnTo>
                    <a:pt x="23362" y="7282"/>
                  </a:lnTo>
                  <a:lnTo>
                    <a:pt x="22535" y="6841"/>
                  </a:lnTo>
                  <a:lnTo>
                    <a:pt x="20907" y="5986"/>
                  </a:lnTo>
                  <a:lnTo>
                    <a:pt x="19307" y="5214"/>
                  </a:lnTo>
                  <a:lnTo>
                    <a:pt x="17708" y="4497"/>
                  </a:lnTo>
                  <a:lnTo>
                    <a:pt x="16136" y="3862"/>
                  </a:lnTo>
                  <a:lnTo>
                    <a:pt x="14591" y="3283"/>
                  </a:lnTo>
                  <a:lnTo>
                    <a:pt x="13102" y="2759"/>
                  </a:lnTo>
                  <a:lnTo>
                    <a:pt x="11640" y="2318"/>
                  </a:lnTo>
                  <a:lnTo>
                    <a:pt x="10233" y="1904"/>
                  </a:lnTo>
                  <a:lnTo>
                    <a:pt x="8881" y="1545"/>
                  </a:lnTo>
                  <a:lnTo>
                    <a:pt x="7613" y="1242"/>
                  </a:lnTo>
                  <a:lnTo>
                    <a:pt x="6399" y="966"/>
                  </a:lnTo>
                  <a:lnTo>
                    <a:pt x="5296" y="745"/>
                  </a:lnTo>
                  <a:lnTo>
                    <a:pt x="4248" y="552"/>
                  </a:lnTo>
                  <a:lnTo>
                    <a:pt x="2482" y="277"/>
                  </a:lnTo>
                  <a:lnTo>
                    <a:pt x="1131" y="111"/>
                  </a:lnTo>
                  <a:lnTo>
                    <a:pt x="276" y="2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2"/>
            <p:cNvSpPr/>
            <p:nvPr/>
          </p:nvSpPr>
          <p:spPr>
            <a:xfrm>
              <a:off x="6069536" y="2202108"/>
              <a:ext cx="218065" cy="219021"/>
            </a:xfrm>
            <a:custGeom>
              <a:avLst/>
              <a:gdLst/>
              <a:ahLst/>
              <a:cxnLst/>
              <a:rect l="l" t="t" r="r" b="b"/>
              <a:pathLst>
                <a:path w="12771" h="12827" extrusionOk="0">
                  <a:moveTo>
                    <a:pt x="6068" y="1"/>
                  </a:moveTo>
                  <a:lnTo>
                    <a:pt x="5737" y="28"/>
                  </a:lnTo>
                  <a:lnTo>
                    <a:pt x="5103" y="139"/>
                  </a:lnTo>
                  <a:lnTo>
                    <a:pt x="4496" y="304"/>
                  </a:lnTo>
                  <a:lnTo>
                    <a:pt x="3889" y="497"/>
                  </a:lnTo>
                  <a:lnTo>
                    <a:pt x="3337" y="773"/>
                  </a:lnTo>
                  <a:lnTo>
                    <a:pt x="2813" y="1104"/>
                  </a:lnTo>
                  <a:lnTo>
                    <a:pt x="2317" y="1462"/>
                  </a:lnTo>
                  <a:lnTo>
                    <a:pt x="1876" y="1876"/>
                  </a:lnTo>
                  <a:lnTo>
                    <a:pt x="1462" y="2345"/>
                  </a:lnTo>
                  <a:lnTo>
                    <a:pt x="1103" y="2842"/>
                  </a:lnTo>
                  <a:lnTo>
                    <a:pt x="772" y="3366"/>
                  </a:lnTo>
                  <a:lnTo>
                    <a:pt x="496" y="3917"/>
                  </a:lnTo>
                  <a:lnTo>
                    <a:pt x="276" y="4497"/>
                  </a:lnTo>
                  <a:lnTo>
                    <a:pt x="138" y="5131"/>
                  </a:lnTo>
                  <a:lnTo>
                    <a:pt x="28" y="5765"/>
                  </a:lnTo>
                  <a:lnTo>
                    <a:pt x="0" y="6096"/>
                  </a:lnTo>
                  <a:lnTo>
                    <a:pt x="0" y="6400"/>
                  </a:lnTo>
                  <a:lnTo>
                    <a:pt x="0" y="6731"/>
                  </a:lnTo>
                  <a:lnTo>
                    <a:pt x="28" y="7062"/>
                  </a:lnTo>
                  <a:lnTo>
                    <a:pt x="138" y="7696"/>
                  </a:lnTo>
                  <a:lnTo>
                    <a:pt x="276" y="8330"/>
                  </a:lnTo>
                  <a:lnTo>
                    <a:pt x="496" y="8910"/>
                  </a:lnTo>
                  <a:lnTo>
                    <a:pt x="772" y="9461"/>
                  </a:lnTo>
                  <a:lnTo>
                    <a:pt x="1103" y="9985"/>
                  </a:lnTo>
                  <a:lnTo>
                    <a:pt x="1462" y="10482"/>
                  </a:lnTo>
                  <a:lnTo>
                    <a:pt x="1876" y="10951"/>
                  </a:lnTo>
                  <a:lnTo>
                    <a:pt x="2317" y="11364"/>
                  </a:lnTo>
                  <a:lnTo>
                    <a:pt x="2813" y="11723"/>
                  </a:lnTo>
                  <a:lnTo>
                    <a:pt x="3337" y="12054"/>
                  </a:lnTo>
                  <a:lnTo>
                    <a:pt x="3889" y="12330"/>
                  </a:lnTo>
                  <a:lnTo>
                    <a:pt x="4496" y="12523"/>
                  </a:lnTo>
                  <a:lnTo>
                    <a:pt x="5103" y="12688"/>
                  </a:lnTo>
                  <a:lnTo>
                    <a:pt x="5737" y="12799"/>
                  </a:lnTo>
                  <a:lnTo>
                    <a:pt x="6068" y="12799"/>
                  </a:lnTo>
                  <a:lnTo>
                    <a:pt x="6399" y="12826"/>
                  </a:lnTo>
                  <a:lnTo>
                    <a:pt x="6730" y="12799"/>
                  </a:lnTo>
                  <a:lnTo>
                    <a:pt x="7033" y="12799"/>
                  </a:lnTo>
                  <a:lnTo>
                    <a:pt x="7668" y="12688"/>
                  </a:lnTo>
                  <a:lnTo>
                    <a:pt x="8302" y="12523"/>
                  </a:lnTo>
                  <a:lnTo>
                    <a:pt x="8881" y="12330"/>
                  </a:lnTo>
                  <a:lnTo>
                    <a:pt x="9433" y="12054"/>
                  </a:lnTo>
                  <a:lnTo>
                    <a:pt x="9957" y="11723"/>
                  </a:lnTo>
                  <a:lnTo>
                    <a:pt x="10454" y="11364"/>
                  </a:lnTo>
                  <a:lnTo>
                    <a:pt x="10923" y="10951"/>
                  </a:lnTo>
                  <a:lnTo>
                    <a:pt x="11336" y="10482"/>
                  </a:lnTo>
                  <a:lnTo>
                    <a:pt x="11695" y="9985"/>
                  </a:lnTo>
                  <a:lnTo>
                    <a:pt x="11998" y="9461"/>
                  </a:lnTo>
                  <a:lnTo>
                    <a:pt x="12274" y="8910"/>
                  </a:lnTo>
                  <a:lnTo>
                    <a:pt x="12495" y="8330"/>
                  </a:lnTo>
                  <a:lnTo>
                    <a:pt x="12660" y="7696"/>
                  </a:lnTo>
                  <a:lnTo>
                    <a:pt x="12743" y="7062"/>
                  </a:lnTo>
                  <a:lnTo>
                    <a:pt x="12771" y="6731"/>
                  </a:lnTo>
                  <a:lnTo>
                    <a:pt x="12771" y="6400"/>
                  </a:lnTo>
                  <a:lnTo>
                    <a:pt x="12771" y="6096"/>
                  </a:lnTo>
                  <a:lnTo>
                    <a:pt x="12743" y="5765"/>
                  </a:lnTo>
                  <a:lnTo>
                    <a:pt x="12660" y="5131"/>
                  </a:lnTo>
                  <a:lnTo>
                    <a:pt x="12495" y="4497"/>
                  </a:lnTo>
                  <a:lnTo>
                    <a:pt x="12274" y="3917"/>
                  </a:lnTo>
                  <a:lnTo>
                    <a:pt x="11998" y="3366"/>
                  </a:lnTo>
                  <a:lnTo>
                    <a:pt x="11695" y="2842"/>
                  </a:lnTo>
                  <a:lnTo>
                    <a:pt x="11336" y="2345"/>
                  </a:lnTo>
                  <a:lnTo>
                    <a:pt x="10923" y="1876"/>
                  </a:lnTo>
                  <a:lnTo>
                    <a:pt x="10454" y="1462"/>
                  </a:lnTo>
                  <a:lnTo>
                    <a:pt x="9957" y="1104"/>
                  </a:lnTo>
                  <a:lnTo>
                    <a:pt x="9433" y="773"/>
                  </a:lnTo>
                  <a:lnTo>
                    <a:pt x="8881" y="497"/>
                  </a:lnTo>
                  <a:lnTo>
                    <a:pt x="8302" y="304"/>
                  </a:lnTo>
                  <a:lnTo>
                    <a:pt x="7668" y="139"/>
                  </a:lnTo>
                  <a:lnTo>
                    <a:pt x="7033" y="28"/>
                  </a:lnTo>
                  <a:lnTo>
                    <a:pt x="67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2"/>
            <p:cNvSpPr/>
            <p:nvPr/>
          </p:nvSpPr>
          <p:spPr>
            <a:xfrm>
              <a:off x="6117090" y="2250158"/>
              <a:ext cx="122940" cy="122923"/>
            </a:xfrm>
            <a:custGeom>
              <a:avLst/>
              <a:gdLst/>
              <a:ahLst/>
              <a:cxnLst/>
              <a:rect l="l" t="t" r="r" b="b"/>
              <a:pathLst>
                <a:path w="7200" h="7199" extrusionOk="0">
                  <a:moveTo>
                    <a:pt x="3228" y="0"/>
                  </a:moveTo>
                  <a:lnTo>
                    <a:pt x="2869" y="55"/>
                  </a:lnTo>
                  <a:lnTo>
                    <a:pt x="2538" y="138"/>
                  </a:lnTo>
                  <a:lnTo>
                    <a:pt x="2207" y="276"/>
                  </a:lnTo>
                  <a:lnTo>
                    <a:pt x="1876" y="414"/>
                  </a:lnTo>
                  <a:lnTo>
                    <a:pt x="1601" y="607"/>
                  </a:lnTo>
                  <a:lnTo>
                    <a:pt x="1325" y="800"/>
                  </a:lnTo>
                  <a:lnTo>
                    <a:pt x="1049" y="1048"/>
                  </a:lnTo>
                  <a:lnTo>
                    <a:pt x="828" y="1296"/>
                  </a:lnTo>
                  <a:lnTo>
                    <a:pt x="608" y="1572"/>
                  </a:lnTo>
                  <a:lnTo>
                    <a:pt x="442" y="1876"/>
                  </a:lnTo>
                  <a:lnTo>
                    <a:pt x="277" y="2179"/>
                  </a:lnTo>
                  <a:lnTo>
                    <a:pt x="166" y="2538"/>
                  </a:lnTo>
                  <a:lnTo>
                    <a:pt x="84" y="2869"/>
                  </a:lnTo>
                  <a:lnTo>
                    <a:pt x="28" y="3227"/>
                  </a:lnTo>
                  <a:lnTo>
                    <a:pt x="1" y="3586"/>
                  </a:lnTo>
                  <a:lnTo>
                    <a:pt x="28" y="3972"/>
                  </a:lnTo>
                  <a:lnTo>
                    <a:pt x="84" y="4330"/>
                  </a:lnTo>
                  <a:lnTo>
                    <a:pt x="166" y="4661"/>
                  </a:lnTo>
                  <a:lnTo>
                    <a:pt x="277" y="4992"/>
                  </a:lnTo>
                  <a:lnTo>
                    <a:pt x="442" y="5323"/>
                  </a:lnTo>
                  <a:lnTo>
                    <a:pt x="608" y="5627"/>
                  </a:lnTo>
                  <a:lnTo>
                    <a:pt x="828" y="5903"/>
                  </a:lnTo>
                  <a:lnTo>
                    <a:pt x="1049" y="6151"/>
                  </a:lnTo>
                  <a:lnTo>
                    <a:pt x="1325" y="6399"/>
                  </a:lnTo>
                  <a:lnTo>
                    <a:pt x="1601" y="6592"/>
                  </a:lnTo>
                  <a:lnTo>
                    <a:pt x="1876" y="6785"/>
                  </a:lnTo>
                  <a:lnTo>
                    <a:pt x="2207" y="6923"/>
                  </a:lnTo>
                  <a:lnTo>
                    <a:pt x="2538" y="7061"/>
                  </a:lnTo>
                  <a:lnTo>
                    <a:pt x="2869" y="7144"/>
                  </a:lnTo>
                  <a:lnTo>
                    <a:pt x="3228" y="7199"/>
                  </a:lnTo>
                  <a:lnTo>
                    <a:pt x="3973" y="7199"/>
                  </a:lnTo>
                  <a:lnTo>
                    <a:pt x="4331" y="7144"/>
                  </a:lnTo>
                  <a:lnTo>
                    <a:pt x="4690" y="7061"/>
                  </a:lnTo>
                  <a:lnTo>
                    <a:pt x="5021" y="6923"/>
                  </a:lnTo>
                  <a:lnTo>
                    <a:pt x="5324" y="6785"/>
                  </a:lnTo>
                  <a:lnTo>
                    <a:pt x="5628" y="6592"/>
                  </a:lnTo>
                  <a:lnTo>
                    <a:pt x="5903" y="6399"/>
                  </a:lnTo>
                  <a:lnTo>
                    <a:pt x="6152" y="6151"/>
                  </a:lnTo>
                  <a:lnTo>
                    <a:pt x="6372" y="5903"/>
                  </a:lnTo>
                  <a:lnTo>
                    <a:pt x="6593" y="5627"/>
                  </a:lnTo>
                  <a:lnTo>
                    <a:pt x="6786" y="5323"/>
                  </a:lnTo>
                  <a:lnTo>
                    <a:pt x="6924" y="4992"/>
                  </a:lnTo>
                  <a:lnTo>
                    <a:pt x="7034" y="4661"/>
                  </a:lnTo>
                  <a:lnTo>
                    <a:pt x="7145" y="4330"/>
                  </a:lnTo>
                  <a:lnTo>
                    <a:pt x="7200" y="3972"/>
                  </a:lnTo>
                  <a:lnTo>
                    <a:pt x="7200" y="3586"/>
                  </a:lnTo>
                  <a:lnTo>
                    <a:pt x="7200" y="3227"/>
                  </a:lnTo>
                  <a:lnTo>
                    <a:pt x="7145" y="2869"/>
                  </a:lnTo>
                  <a:lnTo>
                    <a:pt x="7034" y="2538"/>
                  </a:lnTo>
                  <a:lnTo>
                    <a:pt x="6924" y="2179"/>
                  </a:lnTo>
                  <a:lnTo>
                    <a:pt x="6786" y="1876"/>
                  </a:lnTo>
                  <a:lnTo>
                    <a:pt x="6593" y="1572"/>
                  </a:lnTo>
                  <a:lnTo>
                    <a:pt x="6372" y="1296"/>
                  </a:lnTo>
                  <a:lnTo>
                    <a:pt x="6152" y="1048"/>
                  </a:lnTo>
                  <a:lnTo>
                    <a:pt x="5903" y="800"/>
                  </a:lnTo>
                  <a:lnTo>
                    <a:pt x="5628" y="607"/>
                  </a:lnTo>
                  <a:lnTo>
                    <a:pt x="5324" y="414"/>
                  </a:lnTo>
                  <a:lnTo>
                    <a:pt x="5021" y="276"/>
                  </a:lnTo>
                  <a:lnTo>
                    <a:pt x="4690" y="138"/>
                  </a:lnTo>
                  <a:lnTo>
                    <a:pt x="4331" y="55"/>
                  </a:lnTo>
                  <a:lnTo>
                    <a:pt x="39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2"/>
            <p:cNvSpPr/>
            <p:nvPr/>
          </p:nvSpPr>
          <p:spPr>
            <a:xfrm>
              <a:off x="6293714" y="2381550"/>
              <a:ext cx="461076" cy="259523"/>
            </a:xfrm>
            <a:custGeom>
              <a:avLst/>
              <a:gdLst/>
              <a:ahLst/>
              <a:cxnLst/>
              <a:rect l="l" t="t" r="r" b="b"/>
              <a:pathLst>
                <a:path w="27003" h="15199" extrusionOk="0">
                  <a:moveTo>
                    <a:pt x="303" y="0"/>
                  </a:moveTo>
                  <a:lnTo>
                    <a:pt x="166" y="111"/>
                  </a:lnTo>
                  <a:lnTo>
                    <a:pt x="55" y="221"/>
                  </a:lnTo>
                  <a:lnTo>
                    <a:pt x="0" y="387"/>
                  </a:lnTo>
                  <a:lnTo>
                    <a:pt x="0" y="552"/>
                  </a:lnTo>
                  <a:lnTo>
                    <a:pt x="28" y="635"/>
                  </a:lnTo>
                  <a:lnTo>
                    <a:pt x="55" y="718"/>
                  </a:lnTo>
                  <a:lnTo>
                    <a:pt x="138" y="773"/>
                  </a:lnTo>
                  <a:lnTo>
                    <a:pt x="221" y="828"/>
                  </a:lnTo>
                  <a:lnTo>
                    <a:pt x="26341" y="15143"/>
                  </a:lnTo>
                  <a:lnTo>
                    <a:pt x="26451" y="15171"/>
                  </a:lnTo>
                  <a:lnTo>
                    <a:pt x="26534" y="15198"/>
                  </a:lnTo>
                  <a:lnTo>
                    <a:pt x="26617" y="15198"/>
                  </a:lnTo>
                  <a:lnTo>
                    <a:pt x="26699" y="15171"/>
                  </a:lnTo>
                  <a:lnTo>
                    <a:pt x="26837" y="15088"/>
                  </a:lnTo>
                  <a:lnTo>
                    <a:pt x="26948" y="14950"/>
                  </a:lnTo>
                  <a:lnTo>
                    <a:pt x="27003" y="14784"/>
                  </a:lnTo>
                  <a:lnTo>
                    <a:pt x="27003" y="14619"/>
                  </a:lnTo>
                  <a:lnTo>
                    <a:pt x="26975" y="14564"/>
                  </a:lnTo>
                  <a:lnTo>
                    <a:pt x="26920" y="14481"/>
                  </a:lnTo>
                  <a:lnTo>
                    <a:pt x="26865" y="14398"/>
                  </a:lnTo>
                  <a:lnTo>
                    <a:pt x="26782" y="14343"/>
                  </a:lnTo>
                  <a:lnTo>
                    <a:pt x="662" y="56"/>
                  </a:lnTo>
                  <a:lnTo>
                    <a:pt x="55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2"/>
            <p:cNvSpPr/>
            <p:nvPr/>
          </p:nvSpPr>
          <p:spPr>
            <a:xfrm>
              <a:off x="5589148" y="2381550"/>
              <a:ext cx="461093" cy="259523"/>
            </a:xfrm>
            <a:custGeom>
              <a:avLst/>
              <a:gdLst/>
              <a:ahLst/>
              <a:cxnLst/>
              <a:rect l="l" t="t" r="r" b="b"/>
              <a:pathLst>
                <a:path w="27004" h="15199" extrusionOk="0">
                  <a:moveTo>
                    <a:pt x="26452" y="0"/>
                  </a:moveTo>
                  <a:lnTo>
                    <a:pt x="26341" y="56"/>
                  </a:lnTo>
                  <a:lnTo>
                    <a:pt x="221" y="14343"/>
                  </a:lnTo>
                  <a:lnTo>
                    <a:pt x="138" y="14398"/>
                  </a:lnTo>
                  <a:lnTo>
                    <a:pt x="55" y="14481"/>
                  </a:lnTo>
                  <a:lnTo>
                    <a:pt x="28" y="14564"/>
                  </a:lnTo>
                  <a:lnTo>
                    <a:pt x="0" y="14619"/>
                  </a:lnTo>
                  <a:lnTo>
                    <a:pt x="0" y="14784"/>
                  </a:lnTo>
                  <a:lnTo>
                    <a:pt x="55" y="14950"/>
                  </a:lnTo>
                  <a:lnTo>
                    <a:pt x="138" y="15088"/>
                  </a:lnTo>
                  <a:lnTo>
                    <a:pt x="304" y="15171"/>
                  </a:lnTo>
                  <a:lnTo>
                    <a:pt x="386" y="15198"/>
                  </a:lnTo>
                  <a:lnTo>
                    <a:pt x="469" y="15198"/>
                  </a:lnTo>
                  <a:lnTo>
                    <a:pt x="552" y="15171"/>
                  </a:lnTo>
                  <a:lnTo>
                    <a:pt x="635" y="15143"/>
                  </a:lnTo>
                  <a:lnTo>
                    <a:pt x="26782" y="828"/>
                  </a:lnTo>
                  <a:lnTo>
                    <a:pt x="26865" y="773"/>
                  </a:lnTo>
                  <a:lnTo>
                    <a:pt x="26920" y="718"/>
                  </a:lnTo>
                  <a:lnTo>
                    <a:pt x="26976" y="635"/>
                  </a:lnTo>
                  <a:lnTo>
                    <a:pt x="27003" y="552"/>
                  </a:lnTo>
                  <a:lnTo>
                    <a:pt x="27003" y="387"/>
                  </a:lnTo>
                  <a:lnTo>
                    <a:pt x="26948" y="221"/>
                  </a:lnTo>
                  <a:lnTo>
                    <a:pt x="26838" y="111"/>
                  </a:lnTo>
                  <a:lnTo>
                    <a:pt x="267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2"/>
            <p:cNvSpPr/>
            <p:nvPr/>
          </p:nvSpPr>
          <p:spPr>
            <a:xfrm>
              <a:off x="6170791" y="1639316"/>
              <a:ext cx="15555" cy="523246"/>
            </a:xfrm>
            <a:custGeom>
              <a:avLst/>
              <a:gdLst/>
              <a:ahLst/>
              <a:cxnLst/>
              <a:rect l="l" t="t" r="r" b="b"/>
              <a:pathLst>
                <a:path w="911" h="30644" extrusionOk="0">
                  <a:moveTo>
                    <a:pt x="469" y="0"/>
                  </a:moveTo>
                  <a:lnTo>
                    <a:pt x="304" y="28"/>
                  </a:lnTo>
                  <a:lnTo>
                    <a:pt x="138" y="110"/>
                  </a:lnTo>
                  <a:lnTo>
                    <a:pt x="83" y="166"/>
                  </a:lnTo>
                  <a:lnTo>
                    <a:pt x="55" y="248"/>
                  </a:lnTo>
                  <a:lnTo>
                    <a:pt x="28" y="331"/>
                  </a:lnTo>
                  <a:lnTo>
                    <a:pt x="0" y="414"/>
                  </a:lnTo>
                  <a:lnTo>
                    <a:pt x="0" y="30230"/>
                  </a:lnTo>
                  <a:lnTo>
                    <a:pt x="28" y="30313"/>
                  </a:lnTo>
                  <a:lnTo>
                    <a:pt x="55" y="30396"/>
                  </a:lnTo>
                  <a:lnTo>
                    <a:pt x="83" y="30478"/>
                  </a:lnTo>
                  <a:lnTo>
                    <a:pt x="138" y="30533"/>
                  </a:lnTo>
                  <a:lnTo>
                    <a:pt x="304" y="30616"/>
                  </a:lnTo>
                  <a:lnTo>
                    <a:pt x="469" y="30644"/>
                  </a:lnTo>
                  <a:lnTo>
                    <a:pt x="635" y="30616"/>
                  </a:lnTo>
                  <a:lnTo>
                    <a:pt x="772" y="30533"/>
                  </a:lnTo>
                  <a:lnTo>
                    <a:pt x="828" y="30478"/>
                  </a:lnTo>
                  <a:lnTo>
                    <a:pt x="883" y="30396"/>
                  </a:lnTo>
                  <a:lnTo>
                    <a:pt x="910" y="30313"/>
                  </a:lnTo>
                  <a:lnTo>
                    <a:pt x="910" y="30230"/>
                  </a:lnTo>
                  <a:lnTo>
                    <a:pt x="910" y="414"/>
                  </a:lnTo>
                  <a:lnTo>
                    <a:pt x="910" y="331"/>
                  </a:lnTo>
                  <a:lnTo>
                    <a:pt x="883" y="248"/>
                  </a:lnTo>
                  <a:lnTo>
                    <a:pt x="828" y="166"/>
                  </a:lnTo>
                  <a:lnTo>
                    <a:pt x="772" y="110"/>
                  </a:lnTo>
                  <a:lnTo>
                    <a:pt x="635" y="28"/>
                  </a:lnTo>
                  <a:lnTo>
                    <a:pt x="4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52"/>
          <p:cNvGrpSpPr/>
          <p:nvPr/>
        </p:nvGrpSpPr>
        <p:grpSpPr>
          <a:xfrm>
            <a:off x="4152218" y="1591670"/>
            <a:ext cx="1592824" cy="1362978"/>
            <a:chOff x="3729305" y="1396766"/>
            <a:chExt cx="1592824" cy="1362978"/>
          </a:xfrm>
        </p:grpSpPr>
        <p:sp>
          <p:nvSpPr>
            <p:cNvPr id="405" name="Google Shape;405;p52"/>
            <p:cNvSpPr/>
            <p:nvPr/>
          </p:nvSpPr>
          <p:spPr>
            <a:xfrm>
              <a:off x="4421628" y="1396766"/>
              <a:ext cx="207717" cy="915100"/>
            </a:xfrm>
            <a:custGeom>
              <a:avLst/>
              <a:gdLst/>
              <a:ahLst/>
              <a:cxnLst/>
              <a:rect l="l" t="t" r="r" b="b"/>
              <a:pathLst>
                <a:path w="12165" h="53593" extrusionOk="0">
                  <a:moveTo>
                    <a:pt x="6096" y="0"/>
                  </a:moveTo>
                  <a:lnTo>
                    <a:pt x="5462" y="1186"/>
                  </a:lnTo>
                  <a:lnTo>
                    <a:pt x="4882" y="2400"/>
                  </a:lnTo>
                  <a:lnTo>
                    <a:pt x="4331" y="3614"/>
                  </a:lnTo>
                  <a:lnTo>
                    <a:pt x="3834" y="4827"/>
                  </a:lnTo>
                  <a:lnTo>
                    <a:pt x="3365" y="6041"/>
                  </a:lnTo>
                  <a:lnTo>
                    <a:pt x="2924" y="7254"/>
                  </a:lnTo>
                  <a:lnTo>
                    <a:pt x="2538" y="8468"/>
                  </a:lnTo>
                  <a:lnTo>
                    <a:pt x="2152" y="9654"/>
                  </a:lnTo>
                  <a:lnTo>
                    <a:pt x="1821" y="10868"/>
                  </a:lnTo>
                  <a:lnTo>
                    <a:pt x="1517" y="12081"/>
                  </a:lnTo>
                  <a:lnTo>
                    <a:pt x="1242" y="13267"/>
                  </a:lnTo>
                  <a:lnTo>
                    <a:pt x="1021" y="14481"/>
                  </a:lnTo>
                  <a:lnTo>
                    <a:pt x="800" y="15667"/>
                  </a:lnTo>
                  <a:lnTo>
                    <a:pt x="607" y="16853"/>
                  </a:lnTo>
                  <a:lnTo>
                    <a:pt x="442" y="18039"/>
                  </a:lnTo>
                  <a:lnTo>
                    <a:pt x="331" y="19197"/>
                  </a:lnTo>
                  <a:lnTo>
                    <a:pt x="221" y="20356"/>
                  </a:lnTo>
                  <a:lnTo>
                    <a:pt x="138" y="21514"/>
                  </a:lnTo>
                  <a:lnTo>
                    <a:pt x="56" y="22673"/>
                  </a:lnTo>
                  <a:lnTo>
                    <a:pt x="28" y="23804"/>
                  </a:lnTo>
                  <a:lnTo>
                    <a:pt x="0" y="24935"/>
                  </a:lnTo>
                  <a:lnTo>
                    <a:pt x="0" y="26038"/>
                  </a:lnTo>
                  <a:lnTo>
                    <a:pt x="28" y="27141"/>
                  </a:lnTo>
                  <a:lnTo>
                    <a:pt x="83" y="28244"/>
                  </a:lnTo>
                  <a:lnTo>
                    <a:pt x="138" y="29320"/>
                  </a:lnTo>
                  <a:lnTo>
                    <a:pt x="221" y="30368"/>
                  </a:lnTo>
                  <a:lnTo>
                    <a:pt x="414" y="32464"/>
                  </a:lnTo>
                  <a:lnTo>
                    <a:pt x="662" y="34478"/>
                  </a:lnTo>
                  <a:lnTo>
                    <a:pt x="966" y="36409"/>
                  </a:lnTo>
                  <a:lnTo>
                    <a:pt x="1297" y="38284"/>
                  </a:lnTo>
                  <a:lnTo>
                    <a:pt x="1683" y="40077"/>
                  </a:lnTo>
                  <a:lnTo>
                    <a:pt x="2069" y="41787"/>
                  </a:lnTo>
                  <a:lnTo>
                    <a:pt x="2483" y="43414"/>
                  </a:lnTo>
                  <a:lnTo>
                    <a:pt x="2897" y="44932"/>
                  </a:lnTo>
                  <a:lnTo>
                    <a:pt x="3338" y="46338"/>
                  </a:lnTo>
                  <a:lnTo>
                    <a:pt x="3752" y="47635"/>
                  </a:lnTo>
                  <a:lnTo>
                    <a:pt x="4165" y="48821"/>
                  </a:lnTo>
                  <a:lnTo>
                    <a:pt x="4551" y="49896"/>
                  </a:lnTo>
                  <a:lnTo>
                    <a:pt x="4910" y="50862"/>
                  </a:lnTo>
                  <a:lnTo>
                    <a:pt x="5544" y="52351"/>
                  </a:lnTo>
                  <a:lnTo>
                    <a:pt x="5931" y="53289"/>
                  </a:lnTo>
                  <a:lnTo>
                    <a:pt x="6096" y="53592"/>
                  </a:lnTo>
                  <a:lnTo>
                    <a:pt x="6234" y="53289"/>
                  </a:lnTo>
                  <a:lnTo>
                    <a:pt x="6648" y="52351"/>
                  </a:lnTo>
                  <a:lnTo>
                    <a:pt x="7255" y="50862"/>
                  </a:lnTo>
                  <a:lnTo>
                    <a:pt x="7641" y="49896"/>
                  </a:lnTo>
                  <a:lnTo>
                    <a:pt x="8027" y="48821"/>
                  </a:lnTo>
                  <a:lnTo>
                    <a:pt x="8441" y="47635"/>
                  </a:lnTo>
                  <a:lnTo>
                    <a:pt x="8854" y="46338"/>
                  </a:lnTo>
                  <a:lnTo>
                    <a:pt x="9268" y="44932"/>
                  </a:lnTo>
                  <a:lnTo>
                    <a:pt x="9709" y="43414"/>
                  </a:lnTo>
                  <a:lnTo>
                    <a:pt x="10123" y="41787"/>
                  </a:lnTo>
                  <a:lnTo>
                    <a:pt x="10509" y="40077"/>
                  </a:lnTo>
                  <a:lnTo>
                    <a:pt x="10895" y="38284"/>
                  </a:lnTo>
                  <a:lnTo>
                    <a:pt x="11226" y="36409"/>
                  </a:lnTo>
                  <a:lnTo>
                    <a:pt x="11530" y="34478"/>
                  </a:lnTo>
                  <a:lnTo>
                    <a:pt x="11778" y="32464"/>
                  </a:lnTo>
                  <a:lnTo>
                    <a:pt x="11971" y="30368"/>
                  </a:lnTo>
                  <a:lnTo>
                    <a:pt x="12054" y="29320"/>
                  </a:lnTo>
                  <a:lnTo>
                    <a:pt x="12109" y="28244"/>
                  </a:lnTo>
                  <a:lnTo>
                    <a:pt x="12164" y="27141"/>
                  </a:lnTo>
                  <a:lnTo>
                    <a:pt x="12164" y="26038"/>
                  </a:lnTo>
                  <a:lnTo>
                    <a:pt x="12164" y="24935"/>
                  </a:lnTo>
                  <a:lnTo>
                    <a:pt x="12164" y="23804"/>
                  </a:lnTo>
                  <a:lnTo>
                    <a:pt x="12109" y="22673"/>
                  </a:lnTo>
                  <a:lnTo>
                    <a:pt x="12054" y="21514"/>
                  </a:lnTo>
                  <a:lnTo>
                    <a:pt x="11971" y="20356"/>
                  </a:lnTo>
                  <a:lnTo>
                    <a:pt x="11861" y="19197"/>
                  </a:lnTo>
                  <a:lnTo>
                    <a:pt x="11723" y="18039"/>
                  </a:lnTo>
                  <a:lnTo>
                    <a:pt x="11585" y="16853"/>
                  </a:lnTo>
                  <a:lnTo>
                    <a:pt x="11392" y="15667"/>
                  </a:lnTo>
                  <a:lnTo>
                    <a:pt x="11171" y="14481"/>
                  </a:lnTo>
                  <a:lnTo>
                    <a:pt x="10923" y="13267"/>
                  </a:lnTo>
                  <a:lnTo>
                    <a:pt x="10675" y="12081"/>
                  </a:lnTo>
                  <a:lnTo>
                    <a:pt x="10371" y="10868"/>
                  </a:lnTo>
                  <a:lnTo>
                    <a:pt x="10013" y="9654"/>
                  </a:lnTo>
                  <a:lnTo>
                    <a:pt x="9654" y="8468"/>
                  </a:lnTo>
                  <a:lnTo>
                    <a:pt x="9268" y="7254"/>
                  </a:lnTo>
                  <a:lnTo>
                    <a:pt x="8827" y="6041"/>
                  </a:lnTo>
                  <a:lnTo>
                    <a:pt x="8358" y="4827"/>
                  </a:lnTo>
                  <a:lnTo>
                    <a:pt x="7834" y="3614"/>
                  </a:lnTo>
                  <a:lnTo>
                    <a:pt x="7310" y="2400"/>
                  </a:lnTo>
                  <a:lnTo>
                    <a:pt x="6703" y="1186"/>
                  </a:lnTo>
                  <a:lnTo>
                    <a:pt x="6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2"/>
            <p:cNvSpPr/>
            <p:nvPr/>
          </p:nvSpPr>
          <p:spPr>
            <a:xfrm>
              <a:off x="3729305" y="2311850"/>
              <a:ext cx="796429" cy="447894"/>
            </a:xfrm>
            <a:custGeom>
              <a:avLst/>
              <a:gdLst/>
              <a:ahLst/>
              <a:cxnLst/>
              <a:rect l="l" t="t" r="r" b="b"/>
              <a:pathLst>
                <a:path w="46643" h="26231" extrusionOk="0">
                  <a:moveTo>
                    <a:pt x="46642" y="0"/>
                  </a:moveTo>
                  <a:lnTo>
                    <a:pt x="46283" y="28"/>
                  </a:lnTo>
                  <a:lnTo>
                    <a:pt x="45263" y="138"/>
                  </a:lnTo>
                  <a:lnTo>
                    <a:pt x="43663" y="331"/>
                  </a:lnTo>
                  <a:lnTo>
                    <a:pt x="42670" y="469"/>
                  </a:lnTo>
                  <a:lnTo>
                    <a:pt x="41539" y="662"/>
                  </a:lnTo>
                  <a:lnTo>
                    <a:pt x="40326" y="883"/>
                  </a:lnTo>
                  <a:lnTo>
                    <a:pt x="38974" y="1131"/>
                  </a:lnTo>
                  <a:lnTo>
                    <a:pt x="37540" y="1462"/>
                  </a:lnTo>
                  <a:lnTo>
                    <a:pt x="35995" y="1821"/>
                  </a:lnTo>
                  <a:lnTo>
                    <a:pt x="34396" y="2262"/>
                  </a:lnTo>
                  <a:lnTo>
                    <a:pt x="32713" y="2758"/>
                  </a:lnTo>
                  <a:lnTo>
                    <a:pt x="30975" y="3283"/>
                  </a:lnTo>
                  <a:lnTo>
                    <a:pt x="29183" y="3917"/>
                  </a:lnTo>
                  <a:lnTo>
                    <a:pt x="27335" y="4606"/>
                  </a:lnTo>
                  <a:lnTo>
                    <a:pt x="25459" y="5379"/>
                  </a:lnTo>
                  <a:lnTo>
                    <a:pt x="23556" y="6206"/>
                  </a:lnTo>
                  <a:lnTo>
                    <a:pt x="22591" y="6675"/>
                  </a:lnTo>
                  <a:lnTo>
                    <a:pt x="21625" y="7144"/>
                  </a:lnTo>
                  <a:lnTo>
                    <a:pt x="20660" y="7640"/>
                  </a:lnTo>
                  <a:lnTo>
                    <a:pt x="19694" y="8165"/>
                  </a:lnTo>
                  <a:lnTo>
                    <a:pt x="18729" y="8716"/>
                  </a:lnTo>
                  <a:lnTo>
                    <a:pt x="17736" y="9268"/>
                  </a:lnTo>
                  <a:lnTo>
                    <a:pt x="16771" y="9875"/>
                  </a:lnTo>
                  <a:lnTo>
                    <a:pt x="15805" y="10481"/>
                  </a:lnTo>
                  <a:lnTo>
                    <a:pt x="14840" y="11116"/>
                  </a:lnTo>
                  <a:lnTo>
                    <a:pt x="13875" y="11778"/>
                  </a:lnTo>
                  <a:lnTo>
                    <a:pt x="12937" y="12467"/>
                  </a:lnTo>
                  <a:lnTo>
                    <a:pt x="11971" y="13184"/>
                  </a:lnTo>
                  <a:lnTo>
                    <a:pt x="11034" y="13929"/>
                  </a:lnTo>
                  <a:lnTo>
                    <a:pt x="10096" y="14701"/>
                  </a:lnTo>
                  <a:lnTo>
                    <a:pt x="9186" y="15501"/>
                  </a:lnTo>
                  <a:lnTo>
                    <a:pt x="8275" y="16329"/>
                  </a:lnTo>
                  <a:lnTo>
                    <a:pt x="7365" y="17156"/>
                  </a:lnTo>
                  <a:lnTo>
                    <a:pt x="6483" y="18039"/>
                  </a:lnTo>
                  <a:lnTo>
                    <a:pt x="5628" y="18977"/>
                  </a:lnTo>
                  <a:lnTo>
                    <a:pt x="4773" y="19915"/>
                  </a:lnTo>
                  <a:lnTo>
                    <a:pt x="3917" y="20880"/>
                  </a:lnTo>
                  <a:lnTo>
                    <a:pt x="3090" y="21873"/>
                  </a:lnTo>
                  <a:lnTo>
                    <a:pt x="2290" y="22921"/>
                  </a:lnTo>
                  <a:lnTo>
                    <a:pt x="1518" y="23997"/>
                  </a:lnTo>
                  <a:lnTo>
                    <a:pt x="746" y="25100"/>
                  </a:lnTo>
                  <a:lnTo>
                    <a:pt x="1" y="26231"/>
                  </a:lnTo>
                  <a:lnTo>
                    <a:pt x="1352" y="26176"/>
                  </a:lnTo>
                  <a:lnTo>
                    <a:pt x="2676" y="26093"/>
                  </a:lnTo>
                  <a:lnTo>
                    <a:pt x="4000" y="25983"/>
                  </a:lnTo>
                  <a:lnTo>
                    <a:pt x="5297" y="25817"/>
                  </a:lnTo>
                  <a:lnTo>
                    <a:pt x="6593" y="25652"/>
                  </a:lnTo>
                  <a:lnTo>
                    <a:pt x="7862" y="25431"/>
                  </a:lnTo>
                  <a:lnTo>
                    <a:pt x="9103" y="25183"/>
                  </a:lnTo>
                  <a:lnTo>
                    <a:pt x="10344" y="24934"/>
                  </a:lnTo>
                  <a:lnTo>
                    <a:pt x="11558" y="24631"/>
                  </a:lnTo>
                  <a:lnTo>
                    <a:pt x="12744" y="24300"/>
                  </a:lnTo>
                  <a:lnTo>
                    <a:pt x="13930" y="23969"/>
                  </a:lnTo>
                  <a:lnTo>
                    <a:pt x="15088" y="23583"/>
                  </a:lnTo>
                  <a:lnTo>
                    <a:pt x="16219" y="23197"/>
                  </a:lnTo>
                  <a:lnTo>
                    <a:pt x="17350" y="22783"/>
                  </a:lnTo>
                  <a:lnTo>
                    <a:pt x="18453" y="22342"/>
                  </a:lnTo>
                  <a:lnTo>
                    <a:pt x="19529" y="21873"/>
                  </a:lnTo>
                  <a:lnTo>
                    <a:pt x="20605" y="21404"/>
                  </a:lnTo>
                  <a:lnTo>
                    <a:pt x="21653" y="20907"/>
                  </a:lnTo>
                  <a:lnTo>
                    <a:pt x="22673" y="20411"/>
                  </a:lnTo>
                  <a:lnTo>
                    <a:pt x="23666" y="19887"/>
                  </a:lnTo>
                  <a:lnTo>
                    <a:pt x="24659" y="19335"/>
                  </a:lnTo>
                  <a:lnTo>
                    <a:pt x="25625" y="18784"/>
                  </a:lnTo>
                  <a:lnTo>
                    <a:pt x="26590" y="18232"/>
                  </a:lnTo>
                  <a:lnTo>
                    <a:pt x="27500" y="17680"/>
                  </a:lnTo>
                  <a:lnTo>
                    <a:pt x="28410" y="17101"/>
                  </a:lnTo>
                  <a:lnTo>
                    <a:pt x="29321" y="16494"/>
                  </a:lnTo>
                  <a:lnTo>
                    <a:pt x="31031" y="15308"/>
                  </a:lnTo>
                  <a:lnTo>
                    <a:pt x="32658" y="14095"/>
                  </a:lnTo>
                  <a:lnTo>
                    <a:pt x="34203" y="12881"/>
                  </a:lnTo>
                  <a:lnTo>
                    <a:pt x="35664" y="11667"/>
                  </a:lnTo>
                  <a:lnTo>
                    <a:pt x="37044" y="10481"/>
                  </a:lnTo>
                  <a:lnTo>
                    <a:pt x="38340" y="9295"/>
                  </a:lnTo>
                  <a:lnTo>
                    <a:pt x="39526" y="8137"/>
                  </a:lnTo>
                  <a:lnTo>
                    <a:pt x="40657" y="7034"/>
                  </a:lnTo>
                  <a:lnTo>
                    <a:pt x="41677" y="5958"/>
                  </a:lnTo>
                  <a:lnTo>
                    <a:pt x="42588" y="4965"/>
                  </a:lnTo>
                  <a:lnTo>
                    <a:pt x="43443" y="4027"/>
                  </a:lnTo>
                  <a:lnTo>
                    <a:pt x="44187" y="3145"/>
                  </a:lnTo>
                  <a:lnTo>
                    <a:pt x="44822" y="2372"/>
                  </a:lnTo>
                  <a:lnTo>
                    <a:pt x="45815" y="1104"/>
                  </a:lnTo>
                  <a:lnTo>
                    <a:pt x="46421" y="304"/>
                  </a:lnTo>
                  <a:lnTo>
                    <a:pt x="466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2"/>
            <p:cNvSpPr/>
            <p:nvPr/>
          </p:nvSpPr>
          <p:spPr>
            <a:xfrm>
              <a:off x="4525717" y="2311850"/>
              <a:ext cx="796412" cy="447894"/>
            </a:xfrm>
            <a:custGeom>
              <a:avLst/>
              <a:gdLst/>
              <a:ahLst/>
              <a:cxnLst/>
              <a:rect l="l" t="t" r="r" b="b"/>
              <a:pathLst>
                <a:path w="46642" h="26231" extrusionOk="0">
                  <a:moveTo>
                    <a:pt x="0" y="0"/>
                  </a:moveTo>
                  <a:lnTo>
                    <a:pt x="193" y="304"/>
                  </a:lnTo>
                  <a:lnTo>
                    <a:pt x="800" y="1104"/>
                  </a:lnTo>
                  <a:lnTo>
                    <a:pt x="1820" y="2372"/>
                  </a:lnTo>
                  <a:lnTo>
                    <a:pt x="2455" y="3145"/>
                  </a:lnTo>
                  <a:lnTo>
                    <a:pt x="3200" y="4027"/>
                  </a:lnTo>
                  <a:lnTo>
                    <a:pt x="4027" y="4965"/>
                  </a:lnTo>
                  <a:lnTo>
                    <a:pt x="4965" y="5958"/>
                  </a:lnTo>
                  <a:lnTo>
                    <a:pt x="5985" y="7034"/>
                  </a:lnTo>
                  <a:lnTo>
                    <a:pt x="7089" y="8137"/>
                  </a:lnTo>
                  <a:lnTo>
                    <a:pt x="8302" y="9295"/>
                  </a:lnTo>
                  <a:lnTo>
                    <a:pt x="9599" y="10481"/>
                  </a:lnTo>
                  <a:lnTo>
                    <a:pt x="10978" y="11667"/>
                  </a:lnTo>
                  <a:lnTo>
                    <a:pt x="12440" y="12881"/>
                  </a:lnTo>
                  <a:lnTo>
                    <a:pt x="13984" y="14095"/>
                  </a:lnTo>
                  <a:lnTo>
                    <a:pt x="15612" y="15308"/>
                  </a:lnTo>
                  <a:lnTo>
                    <a:pt x="17322" y="16494"/>
                  </a:lnTo>
                  <a:lnTo>
                    <a:pt x="18204" y="17101"/>
                  </a:lnTo>
                  <a:lnTo>
                    <a:pt x="19114" y="17680"/>
                  </a:lnTo>
                  <a:lnTo>
                    <a:pt x="20052" y="18232"/>
                  </a:lnTo>
                  <a:lnTo>
                    <a:pt x="20990" y="18784"/>
                  </a:lnTo>
                  <a:lnTo>
                    <a:pt x="21983" y="19335"/>
                  </a:lnTo>
                  <a:lnTo>
                    <a:pt x="22948" y="19887"/>
                  </a:lnTo>
                  <a:lnTo>
                    <a:pt x="23969" y="20411"/>
                  </a:lnTo>
                  <a:lnTo>
                    <a:pt x="24989" y="20907"/>
                  </a:lnTo>
                  <a:lnTo>
                    <a:pt x="26038" y="21404"/>
                  </a:lnTo>
                  <a:lnTo>
                    <a:pt x="27113" y="21873"/>
                  </a:lnTo>
                  <a:lnTo>
                    <a:pt x="28189" y="22342"/>
                  </a:lnTo>
                  <a:lnTo>
                    <a:pt x="29292" y="22783"/>
                  </a:lnTo>
                  <a:lnTo>
                    <a:pt x="30423" y="23197"/>
                  </a:lnTo>
                  <a:lnTo>
                    <a:pt x="31554" y="23583"/>
                  </a:lnTo>
                  <a:lnTo>
                    <a:pt x="32712" y="23969"/>
                  </a:lnTo>
                  <a:lnTo>
                    <a:pt x="33898" y="24300"/>
                  </a:lnTo>
                  <a:lnTo>
                    <a:pt x="35084" y="24631"/>
                  </a:lnTo>
                  <a:lnTo>
                    <a:pt x="36298" y="24934"/>
                  </a:lnTo>
                  <a:lnTo>
                    <a:pt x="37539" y="25183"/>
                  </a:lnTo>
                  <a:lnTo>
                    <a:pt x="38780" y="25431"/>
                  </a:lnTo>
                  <a:lnTo>
                    <a:pt x="40049" y="25652"/>
                  </a:lnTo>
                  <a:lnTo>
                    <a:pt x="41346" y="25817"/>
                  </a:lnTo>
                  <a:lnTo>
                    <a:pt x="42642" y="25983"/>
                  </a:lnTo>
                  <a:lnTo>
                    <a:pt x="43966" y="26093"/>
                  </a:lnTo>
                  <a:lnTo>
                    <a:pt x="45290" y="26176"/>
                  </a:lnTo>
                  <a:lnTo>
                    <a:pt x="46641" y="26231"/>
                  </a:lnTo>
                  <a:lnTo>
                    <a:pt x="45897" y="25100"/>
                  </a:lnTo>
                  <a:lnTo>
                    <a:pt x="45124" y="23997"/>
                  </a:lnTo>
                  <a:lnTo>
                    <a:pt x="44352" y="22921"/>
                  </a:lnTo>
                  <a:lnTo>
                    <a:pt x="43552" y="21873"/>
                  </a:lnTo>
                  <a:lnTo>
                    <a:pt x="42725" y="20880"/>
                  </a:lnTo>
                  <a:lnTo>
                    <a:pt x="41870" y="19915"/>
                  </a:lnTo>
                  <a:lnTo>
                    <a:pt x="41015" y="18977"/>
                  </a:lnTo>
                  <a:lnTo>
                    <a:pt x="40160" y="18039"/>
                  </a:lnTo>
                  <a:lnTo>
                    <a:pt x="39249" y="17156"/>
                  </a:lnTo>
                  <a:lnTo>
                    <a:pt x="38367" y="16329"/>
                  </a:lnTo>
                  <a:lnTo>
                    <a:pt x="37456" y="15501"/>
                  </a:lnTo>
                  <a:lnTo>
                    <a:pt x="36519" y="14701"/>
                  </a:lnTo>
                  <a:lnTo>
                    <a:pt x="35608" y="13929"/>
                  </a:lnTo>
                  <a:lnTo>
                    <a:pt x="34643" y="13184"/>
                  </a:lnTo>
                  <a:lnTo>
                    <a:pt x="33705" y="12467"/>
                  </a:lnTo>
                  <a:lnTo>
                    <a:pt x="32768" y="11778"/>
                  </a:lnTo>
                  <a:lnTo>
                    <a:pt x="31802" y="11116"/>
                  </a:lnTo>
                  <a:lnTo>
                    <a:pt x="30837" y="10481"/>
                  </a:lnTo>
                  <a:lnTo>
                    <a:pt x="29871" y="9875"/>
                  </a:lnTo>
                  <a:lnTo>
                    <a:pt x="28878" y="9268"/>
                  </a:lnTo>
                  <a:lnTo>
                    <a:pt x="27913" y="8716"/>
                  </a:lnTo>
                  <a:lnTo>
                    <a:pt x="26948" y="8165"/>
                  </a:lnTo>
                  <a:lnTo>
                    <a:pt x="25982" y="7640"/>
                  </a:lnTo>
                  <a:lnTo>
                    <a:pt x="25017" y="7144"/>
                  </a:lnTo>
                  <a:lnTo>
                    <a:pt x="24052" y="6675"/>
                  </a:lnTo>
                  <a:lnTo>
                    <a:pt x="23086" y="6206"/>
                  </a:lnTo>
                  <a:lnTo>
                    <a:pt x="21183" y="5379"/>
                  </a:lnTo>
                  <a:lnTo>
                    <a:pt x="19307" y="4606"/>
                  </a:lnTo>
                  <a:lnTo>
                    <a:pt x="17459" y="3917"/>
                  </a:lnTo>
                  <a:lnTo>
                    <a:pt x="15667" y="3283"/>
                  </a:lnTo>
                  <a:lnTo>
                    <a:pt x="13929" y="2758"/>
                  </a:lnTo>
                  <a:lnTo>
                    <a:pt x="12246" y="2262"/>
                  </a:lnTo>
                  <a:lnTo>
                    <a:pt x="10619" y="1821"/>
                  </a:lnTo>
                  <a:lnTo>
                    <a:pt x="9102" y="1462"/>
                  </a:lnTo>
                  <a:lnTo>
                    <a:pt x="7668" y="1131"/>
                  </a:lnTo>
                  <a:lnTo>
                    <a:pt x="6316" y="883"/>
                  </a:lnTo>
                  <a:lnTo>
                    <a:pt x="5075" y="662"/>
                  </a:lnTo>
                  <a:lnTo>
                    <a:pt x="3972" y="469"/>
                  </a:lnTo>
                  <a:lnTo>
                    <a:pt x="2951" y="331"/>
                  </a:lnTo>
                  <a:lnTo>
                    <a:pt x="1352" y="138"/>
                  </a:lnTo>
                  <a:lnTo>
                    <a:pt x="359" y="28"/>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2"/>
            <p:cNvSpPr/>
            <p:nvPr/>
          </p:nvSpPr>
          <p:spPr>
            <a:xfrm>
              <a:off x="4395247" y="2180918"/>
              <a:ext cx="260940" cy="261879"/>
            </a:xfrm>
            <a:custGeom>
              <a:avLst/>
              <a:gdLst/>
              <a:ahLst/>
              <a:cxnLst/>
              <a:rect l="l" t="t" r="r" b="b"/>
              <a:pathLst>
                <a:path w="15282" h="15337" extrusionOk="0">
                  <a:moveTo>
                    <a:pt x="7641" y="0"/>
                  </a:moveTo>
                  <a:lnTo>
                    <a:pt x="7255" y="28"/>
                  </a:lnTo>
                  <a:lnTo>
                    <a:pt x="6869" y="56"/>
                  </a:lnTo>
                  <a:lnTo>
                    <a:pt x="6483" y="111"/>
                  </a:lnTo>
                  <a:lnTo>
                    <a:pt x="6096" y="166"/>
                  </a:lnTo>
                  <a:lnTo>
                    <a:pt x="5738" y="249"/>
                  </a:lnTo>
                  <a:lnTo>
                    <a:pt x="5379" y="359"/>
                  </a:lnTo>
                  <a:lnTo>
                    <a:pt x="5021" y="469"/>
                  </a:lnTo>
                  <a:lnTo>
                    <a:pt x="4662" y="607"/>
                  </a:lnTo>
                  <a:lnTo>
                    <a:pt x="4331" y="773"/>
                  </a:lnTo>
                  <a:lnTo>
                    <a:pt x="4000" y="938"/>
                  </a:lnTo>
                  <a:lnTo>
                    <a:pt x="3669" y="1131"/>
                  </a:lnTo>
                  <a:lnTo>
                    <a:pt x="3366" y="1324"/>
                  </a:lnTo>
                  <a:lnTo>
                    <a:pt x="3062" y="1545"/>
                  </a:lnTo>
                  <a:lnTo>
                    <a:pt x="2787" y="1766"/>
                  </a:lnTo>
                  <a:lnTo>
                    <a:pt x="2511" y="2014"/>
                  </a:lnTo>
                  <a:lnTo>
                    <a:pt x="2235" y="2262"/>
                  </a:lnTo>
                  <a:lnTo>
                    <a:pt x="1987" y="2510"/>
                  </a:lnTo>
                  <a:lnTo>
                    <a:pt x="1739" y="2814"/>
                  </a:lnTo>
                  <a:lnTo>
                    <a:pt x="1518" y="3090"/>
                  </a:lnTo>
                  <a:lnTo>
                    <a:pt x="1297" y="3393"/>
                  </a:lnTo>
                  <a:lnTo>
                    <a:pt x="1104" y="3696"/>
                  </a:lnTo>
                  <a:lnTo>
                    <a:pt x="911" y="4027"/>
                  </a:lnTo>
                  <a:lnTo>
                    <a:pt x="746" y="4358"/>
                  </a:lnTo>
                  <a:lnTo>
                    <a:pt x="608" y="4689"/>
                  </a:lnTo>
                  <a:lnTo>
                    <a:pt x="470" y="5048"/>
                  </a:lnTo>
                  <a:lnTo>
                    <a:pt x="332" y="5407"/>
                  </a:lnTo>
                  <a:lnTo>
                    <a:pt x="249" y="5765"/>
                  </a:lnTo>
                  <a:lnTo>
                    <a:pt x="166" y="6124"/>
                  </a:lnTo>
                  <a:lnTo>
                    <a:pt x="84" y="6510"/>
                  </a:lnTo>
                  <a:lnTo>
                    <a:pt x="28" y="6896"/>
                  </a:lnTo>
                  <a:lnTo>
                    <a:pt x="1" y="7282"/>
                  </a:lnTo>
                  <a:lnTo>
                    <a:pt x="1" y="7668"/>
                  </a:lnTo>
                  <a:lnTo>
                    <a:pt x="1" y="8054"/>
                  </a:lnTo>
                  <a:lnTo>
                    <a:pt x="28" y="8468"/>
                  </a:lnTo>
                  <a:lnTo>
                    <a:pt x="84" y="8827"/>
                  </a:lnTo>
                  <a:lnTo>
                    <a:pt x="166" y="9213"/>
                  </a:lnTo>
                  <a:lnTo>
                    <a:pt x="249" y="9599"/>
                  </a:lnTo>
                  <a:lnTo>
                    <a:pt x="332" y="9958"/>
                  </a:lnTo>
                  <a:lnTo>
                    <a:pt x="470" y="10316"/>
                  </a:lnTo>
                  <a:lnTo>
                    <a:pt x="608" y="10647"/>
                  </a:lnTo>
                  <a:lnTo>
                    <a:pt x="746" y="11006"/>
                  </a:lnTo>
                  <a:lnTo>
                    <a:pt x="911" y="11309"/>
                  </a:lnTo>
                  <a:lnTo>
                    <a:pt x="1104" y="11640"/>
                  </a:lnTo>
                  <a:lnTo>
                    <a:pt x="1297" y="11943"/>
                  </a:lnTo>
                  <a:lnTo>
                    <a:pt x="1518" y="12247"/>
                  </a:lnTo>
                  <a:lnTo>
                    <a:pt x="1739" y="12550"/>
                  </a:lnTo>
                  <a:lnTo>
                    <a:pt x="1987" y="12826"/>
                  </a:lnTo>
                  <a:lnTo>
                    <a:pt x="2235" y="13074"/>
                  </a:lnTo>
                  <a:lnTo>
                    <a:pt x="2511" y="13350"/>
                  </a:lnTo>
                  <a:lnTo>
                    <a:pt x="2787" y="13571"/>
                  </a:lnTo>
                  <a:lnTo>
                    <a:pt x="3062" y="13819"/>
                  </a:lnTo>
                  <a:lnTo>
                    <a:pt x="3366" y="14012"/>
                  </a:lnTo>
                  <a:lnTo>
                    <a:pt x="3669" y="14233"/>
                  </a:lnTo>
                  <a:lnTo>
                    <a:pt x="4000" y="14398"/>
                  </a:lnTo>
                  <a:lnTo>
                    <a:pt x="4331" y="14564"/>
                  </a:lnTo>
                  <a:lnTo>
                    <a:pt x="4662" y="14729"/>
                  </a:lnTo>
                  <a:lnTo>
                    <a:pt x="5021" y="14867"/>
                  </a:lnTo>
                  <a:lnTo>
                    <a:pt x="5379" y="14978"/>
                  </a:lnTo>
                  <a:lnTo>
                    <a:pt x="5738" y="15088"/>
                  </a:lnTo>
                  <a:lnTo>
                    <a:pt x="6096" y="15171"/>
                  </a:lnTo>
                  <a:lnTo>
                    <a:pt x="6483" y="15253"/>
                  </a:lnTo>
                  <a:lnTo>
                    <a:pt x="6869" y="15281"/>
                  </a:lnTo>
                  <a:lnTo>
                    <a:pt x="7255" y="15308"/>
                  </a:lnTo>
                  <a:lnTo>
                    <a:pt x="7641" y="15336"/>
                  </a:lnTo>
                  <a:lnTo>
                    <a:pt x="8027" y="15308"/>
                  </a:lnTo>
                  <a:lnTo>
                    <a:pt x="8413" y="15281"/>
                  </a:lnTo>
                  <a:lnTo>
                    <a:pt x="8800" y="15253"/>
                  </a:lnTo>
                  <a:lnTo>
                    <a:pt x="9186" y="15171"/>
                  </a:lnTo>
                  <a:lnTo>
                    <a:pt x="9544" y="15088"/>
                  </a:lnTo>
                  <a:lnTo>
                    <a:pt x="9903" y="14978"/>
                  </a:lnTo>
                  <a:lnTo>
                    <a:pt x="10261" y="14867"/>
                  </a:lnTo>
                  <a:lnTo>
                    <a:pt x="10620" y="14729"/>
                  </a:lnTo>
                  <a:lnTo>
                    <a:pt x="10951" y="14564"/>
                  </a:lnTo>
                  <a:lnTo>
                    <a:pt x="11282" y="14398"/>
                  </a:lnTo>
                  <a:lnTo>
                    <a:pt x="11613" y="14233"/>
                  </a:lnTo>
                  <a:lnTo>
                    <a:pt x="11916" y="14012"/>
                  </a:lnTo>
                  <a:lnTo>
                    <a:pt x="12220" y="13819"/>
                  </a:lnTo>
                  <a:lnTo>
                    <a:pt x="12496" y="13571"/>
                  </a:lnTo>
                  <a:lnTo>
                    <a:pt x="12771" y="13350"/>
                  </a:lnTo>
                  <a:lnTo>
                    <a:pt x="13047" y="13074"/>
                  </a:lnTo>
                  <a:lnTo>
                    <a:pt x="13295" y="12826"/>
                  </a:lnTo>
                  <a:lnTo>
                    <a:pt x="13544" y="12550"/>
                  </a:lnTo>
                  <a:lnTo>
                    <a:pt x="13764" y="12247"/>
                  </a:lnTo>
                  <a:lnTo>
                    <a:pt x="13985" y="11943"/>
                  </a:lnTo>
                  <a:lnTo>
                    <a:pt x="14178" y="11640"/>
                  </a:lnTo>
                  <a:lnTo>
                    <a:pt x="14344" y="11309"/>
                  </a:lnTo>
                  <a:lnTo>
                    <a:pt x="14537" y="11006"/>
                  </a:lnTo>
                  <a:lnTo>
                    <a:pt x="14674" y="10647"/>
                  </a:lnTo>
                  <a:lnTo>
                    <a:pt x="14812" y="10316"/>
                  </a:lnTo>
                  <a:lnTo>
                    <a:pt x="14923" y="9958"/>
                  </a:lnTo>
                  <a:lnTo>
                    <a:pt x="15033" y="9599"/>
                  </a:lnTo>
                  <a:lnTo>
                    <a:pt x="15116" y="9213"/>
                  </a:lnTo>
                  <a:lnTo>
                    <a:pt x="15199" y="8827"/>
                  </a:lnTo>
                  <a:lnTo>
                    <a:pt x="15226" y="8468"/>
                  </a:lnTo>
                  <a:lnTo>
                    <a:pt x="15281" y="8054"/>
                  </a:lnTo>
                  <a:lnTo>
                    <a:pt x="15281" y="7668"/>
                  </a:lnTo>
                  <a:lnTo>
                    <a:pt x="15281" y="7282"/>
                  </a:lnTo>
                  <a:lnTo>
                    <a:pt x="15226" y="6896"/>
                  </a:lnTo>
                  <a:lnTo>
                    <a:pt x="15199" y="6510"/>
                  </a:lnTo>
                  <a:lnTo>
                    <a:pt x="15116" y="6124"/>
                  </a:lnTo>
                  <a:lnTo>
                    <a:pt x="15033" y="5765"/>
                  </a:lnTo>
                  <a:lnTo>
                    <a:pt x="14923" y="5407"/>
                  </a:lnTo>
                  <a:lnTo>
                    <a:pt x="14812" y="5048"/>
                  </a:lnTo>
                  <a:lnTo>
                    <a:pt x="14674" y="4689"/>
                  </a:lnTo>
                  <a:lnTo>
                    <a:pt x="14537" y="4358"/>
                  </a:lnTo>
                  <a:lnTo>
                    <a:pt x="14344" y="4027"/>
                  </a:lnTo>
                  <a:lnTo>
                    <a:pt x="14178" y="3696"/>
                  </a:lnTo>
                  <a:lnTo>
                    <a:pt x="13985" y="3393"/>
                  </a:lnTo>
                  <a:lnTo>
                    <a:pt x="13764" y="3090"/>
                  </a:lnTo>
                  <a:lnTo>
                    <a:pt x="13544" y="2814"/>
                  </a:lnTo>
                  <a:lnTo>
                    <a:pt x="13295" y="2510"/>
                  </a:lnTo>
                  <a:lnTo>
                    <a:pt x="13047" y="2262"/>
                  </a:lnTo>
                  <a:lnTo>
                    <a:pt x="12771" y="2014"/>
                  </a:lnTo>
                  <a:lnTo>
                    <a:pt x="12496" y="1766"/>
                  </a:lnTo>
                  <a:lnTo>
                    <a:pt x="12220" y="1545"/>
                  </a:lnTo>
                  <a:lnTo>
                    <a:pt x="11916" y="1324"/>
                  </a:lnTo>
                  <a:lnTo>
                    <a:pt x="11613" y="1131"/>
                  </a:lnTo>
                  <a:lnTo>
                    <a:pt x="11282" y="938"/>
                  </a:lnTo>
                  <a:lnTo>
                    <a:pt x="10951" y="773"/>
                  </a:lnTo>
                  <a:lnTo>
                    <a:pt x="10620" y="607"/>
                  </a:lnTo>
                  <a:lnTo>
                    <a:pt x="10261" y="469"/>
                  </a:lnTo>
                  <a:lnTo>
                    <a:pt x="9903" y="359"/>
                  </a:lnTo>
                  <a:lnTo>
                    <a:pt x="9544" y="249"/>
                  </a:lnTo>
                  <a:lnTo>
                    <a:pt x="9186" y="166"/>
                  </a:lnTo>
                  <a:lnTo>
                    <a:pt x="8800" y="111"/>
                  </a:lnTo>
                  <a:lnTo>
                    <a:pt x="8413" y="56"/>
                  </a:lnTo>
                  <a:lnTo>
                    <a:pt x="8027" y="28"/>
                  </a:lnTo>
                  <a:lnTo>
                    <a:pt x="7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2"/>
            <p:cNvSpPr/>
            <p:nvPr/>
          </p:nvSpPr>
          <p:spPr>
            <a:xfrm>
              <a:off x="4452244" y="2238376"/>
              <a:ext cx="146947" cy="147426"/>
            </a:xfrm>
            <a:custGeom>
              <a:avLst/>
              <a:gdLst/>
              <a:ahLst/>
              <a:cxnLst/>
              <a:rect l="l" t="t" r="r" b="b"/>
              <a:pathLst>
                <a:path w="8606" h="8634" extrusionOk="0">
                  <a:moveTo>
                    <a:pt x="3862" y="0"/>
                  </a:moveTo>
                  <a:lnTo>
                    <a:pt x="3420" y="83"/>
                  </a:lnTo>
                  <a:lnTo>
                    <a:pt x="3007" y="194"/>
                  </a:lnTo>
                  <a:lnTo>
                    <a:pt x="2621" y="331"/>
                  </a:lnTo>
                  <a:lnTo>
                    <a:pt x="2234" y="525"/>
                  </a:lnTo>
                  <a:lnTo>
                    <a:pt x="1903" y="718"/>
                  </a:lnTo>
                  <a:lnTo>
                    <a:pt x="1572" y="966"/>
                  </a:lnTo>
                  <a:lnTo>
                    <a:pt x="1269" y="1242"/>
                  </a:lnTo>
                  <a:lnTo>
                    <a:pt x="966" y="1573"/>
                  </a:lnTo>
                  <a:lnTo>
                    <a:pt x="717" y="1904"/>
                  </a:lnTo>
                  <a:lnTo>
                    <a:pt x="524" y="2262"/>
                  </a:lnTo>
                  <a:lnTo>
                    <a:pt x="331" y="2621"/>
                  </a:lnTo>
                  <a:lnTo>
                    <a:pt x="193" y="3034"/>
                  </a:lnTo>
                  <a:lnTo>
                    <a:pt x="83" y="3448"/>
                  </a:lnTo>
                  <a:lnTo>
                    <a:pt x="28" y="3862"/>
                  </a:lnTo>
                  <a:lnTo>
                    <a:pt x="0" y="4303"/>
                  </a:lnTo>
                  <a:lnTo>
                    <a:pt x="28" y="4745"/>
                  </a:lnTo>
                  <a:lnTo>
                    <a:pt x="83" y="5186"/>
                  </a:lnTo>
                  <a:lnTo>
                    <a:pt x="193" y="5600"/>
                  </a:lnTo>
                  <a:lnTo>
                    <a:pt x="331" y="5986"/>
                  </a:lnTo>
                  <a:lnTo>
                    <a:pt x="524" y="6372"/>
                  </a:lnTo>
                  <a:lnTo>
                    <a:pt x="717" y="6730"/>
                  </a:lnTo>
                  <a:lnTo>
                    <a:pt x="966" y="7061"/>
                  </a:lnTo>
                  <a:lnTo>
                    <a:pt x="1269" y="7365"/>
                  </a:lnTo>
                  <a:lnTo>
                    <a:pt x="1572" y="7641"/>
                  </a:lnTo>
                  <a:lnTo>
                    <a:pt x="1903" y="7889"/>
                  </a:lnTo>
                  <a:lnTo>
                    <a:pt x="2234" y="8110"/>
                  </a:lnTo>
                  <a:lnTo>
                    <a:pt x="2621" y="8275"/>
                  </a:lnTo>
                  <a:lnTo>
                    <a:pt x="3007" y="8441"/>
                  </a:lnTo>
                  <a:lnTo>
                    <a:pt x="3420" y="8523"/>
                  </a:lnTo>
                  <a:lnTo>
                    <a:pt x="3862" y="8606"/>
                  </a:lnTo>
                  <a:lnTo>
                    <a:pt x="4303" y="8634"/>
                  </a:lnTo>
                  <a:lnTo>
                    <a:pt x="4744" y="8606"/>
                  </a:lnTo>
                  <a:lnTo>
                    <a:pt x="5158" y="8523"/>
                  </a:lnTo>
                  <a:lnTo>
                    <a:pt x="5572" y="8441"/>
                  </a:lnTo>
                  <a:lnTo>
                    <a:pt x="5986" y="8275"/>
                  </a:lnTo>
                  <a:lnTo>
                    <a:pt x="6344" y="8110"/>
                  </a:lnTo>
                  <a:lnTo>
                    <a:pt x="6703" y="7889"/>
                  </a:lnTo>
                  <a:lnTo>
                    <a:pt x="7034" y="7641"/>
                  </a:lnTo>
                  <a:lnTo>
                    <a:pt x="7337" y="7365"/>
                  </a:lnTo>
                  <a:lnTo>
                    <a:pt x="7613" y="7061"/>
                  </a:lnTo>
                  <a:lnTo>
                    <a:pt x="7861" y="6730"/>
                  </a:lnTo>
                  <a:lnTo>
                    <a:pt x="8082" y="6372"/>
                  </a:lnTo>
                  <a:lnTo>
                    <a:pt x="8275" y="5986"/>
                  </a:lnTo>
                  <a:lnTo>
                    <a:pt x="8413" y="5600"/>
                  </a:lnTo>
                  <a:lnTo>
                    <a:pt x="8523" y="5186"/>
                  </a:lnTo>
                  <a:lnTo>
                    <a:pt x="8578" y="4745"/>
                  </a:lnTo>
                  <a:lnTo>
                    <a:pt x="8606" y="4303"/>
                  </a:lnTo>
                  <a:lnTo>
                    <a:pt x="8578" y="3862"/>
                  </a:lnTo>
                  <a:lnTo>
                    <a:pt x="8523" y="3448"/>
                  </a:lnTo>
                  <a:lnTo>
                    <a:pt x="8413" y="3034"/>
                  </a:lnTo>
                  <a:lnTo>
                    <a:pt x="8275" y="2621"/>
                  </a:lnTo>
                  <a:lnTo>
                    <a:pt x="8082" y="2262"/>
                  </a:lnTo>
                  <a:lnTo>
                    <a:pt x="7861" y="1904"/>
                  </a:lnTo>
                  <a:lnTo>
                    <a:pt x="7613" y="1573"/>
                  </a:lnTo>
                  <a:lnTo>
                    <a:pt x="7337" y="1242"/>
                  </a:lnTo>
                  <a:lnTo>
                    <a:pt x="7034" y="966"/>
                  </a:lnTo>
                  <a:lnTo>
                    <a:pt x="6703" y="718"/>
                  </a:lnTo>
                  <a:lnTo>
                    <a:pt x="6344" y="525"/>
                  </a:lnTo>
                  <a:lnTo>
                    <a:pt x="5986" y="331"/>
                  </a:lnTo>
                  <a:lnTo>
                    <a:pt x="5572" y="194"/>
                  </a:lnTo>
                  <a:lnTo>
                    <a:pt x="5158" y="83"/>
                  </a:lnTo>
                  <a:lnTo>
                    <a:pt x="47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2"/>
            <p:cNvSpPr/>
            <p:nvPr/>
          </p:nvSpPr>
          <p:spPr>
            <a:xfrm>
              <a:off x="4662761" y="2395210"/>
              <a:ext cx="551522" cy="310372"/>
            </a:xfrm>
            <a:custGeom>
              <a:avLst/>
              <a:gdLst/>
              <a:ahLst/>
              <a:cxnLst/>
              <a:rect l="l" t="t" r="r" b="b"/>
              <a:pathLst>
                <a:path w="32300" h="18177" extrusionOk="0">
                  <a:moveTo>
                    <a:pt x="469" y="0"/>
                  </a:moveTo>
                  <a:lnTo>
                    <a:pt x="387" y="28"/>
                  </a:lnTo>
                  <a:lnTo>
                    <a:pt x="276" y="83"/>
                  </a:lnTo>
                  <a:lnTo>
                    <a:pt x="221" y="138"/>
                  </a:lnTo>
                  <a:lnTo>
                    <a:pt x="138" y="221"/>
                  </a:lnTo>
                  <a:lnTo>
                    <a:pt x="83" y="304"/>
                  </a:lnTo>
                  <a:lnTo>
                    <a:pt x="56" y="386"/>
                  </a:lnTo>
                  <a:lnTo>
                    <a:pt x="28" y="497"/>
                  </a:lnTo>
                  <a:lnTo>
                    <a:pt x="0" y="580"/>
                  </a:lnTo>
                  <a:lnTo>
                    <a:pt x="28" y="690"/>
                  </a:lnTo>
                  <a:lnTo>
                    <a:pt x="56" y="773"/>
                  </a:lnTo>
                  <a:lnTo>
                    <a:pt x="111" y="855"/>
                  </a:lnTo>
                  <a:lnTo>
                    <a:pt x="194" y="938"/>
                  </a:lnTo>
                  <a:lnTo>
                    <a:pt x="276" y="1021"/>
                  </a:lnTo>
                  <a:lnTo>
                    <a:pt x="31527" y="18122"/>
                  </a:lnTo>
                  <a:lnTo>
                    <a:pt x="31637" y="18149"/>
                  </a:lnTo>
                  <a:lnTo>
                    <a:pt x="31747" y="18177"/>
                  </a:lnTo>
                  <a:lnTo>
                    <a:pt x="31830" y="18177"/>
                  </a:lnTo>
                  <a:lnTo>
                    <a:pt x="31940" y="18149"/>
                  </a:lnTo>
                  <a:lnTo>
                    <a:pt x="32023" y="18122"/>
                  </a:lnTo>
                  <a:lnTo>
                    <a:pt x="32106" y="18039"/>
                  </a:lnTo>
                  <a:lnTo>
                    <a:pt x="32161" y="17984"/>
                  </a:lnTo>
                  <a:lnTo>
                    <a:pt x="32216" y="17901"/>
                  </a:lnTo>
                  <a:lnTo>
                    <a:pt x="32271" y="17791"/>
                  </a:lnTo>
                  <a:lnTo>
                    <a:pt x="32299" y="17708"/>
                  </a:lnTo>
                  <a:lnTo>
                    <a:pt x="32299" y="17598"/>
                  </a:lnTo>
                  <a:lnTo>
                    <a:pt x="32299" y="17515"/>
                  </a:lnTo>
                  <a:lnTo>
                    <a:pt x="32271" y="17405"/>
                  </a:lnTo>
                  <a:lnTo>
                    <a:pt x="32216" y="17322"/>
                  </a:lnTo>
                  <a:lnTo>
                    <a:pt x="32134" y="17239"/>
                  </a:lnTo>
                  <a:lnTo>
                    <a:pt x="32023" y="17156"/>
                  </a:lnTo>
                  <a:lnTo>
                    <a:pt x="800" y="83"/>
                  </a:lnTo>
                  <a:lnTo>
                    <a:pt x="690" y="28"/>
                  </a:lnTo>
                  <a:lnTo>
                    <a:pt x="5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2"/>
            <p:cNvSpPr/>
            <p:nvPr/>
          </p:nvSpPr>
          <p:spPr>
            <a:xfrm>
              <a:off x="3820674" y="2395210"/>
              <a:ext cx="551522" cy="310372"/>
            </a:xfrm>
            <a:custGeom>
              <a:avLst/>
              <a:gdLst/>
              <a:ahLst/>
              <a:cxnLst/>
              <a:rect l="l" t="t" r="r" b="b"/>
              <a:pathLst>
                <a:path w="32300" h="18177" extrusionOk="0">
                  <a:moveTo>
                    <a:pt x="31748" y="0"/>
                  </a:moveTo>
                  <a:lnTo>
                    <a:pt x="31637" y="28"/>
                  </a:lnTo>
                  <a:lnTo>
                    <a:pt x="31527" y="83"/>
                  </a:lnTo>
                  <a:lnTo>
                    <a:pt x="277" y="17156"/>
                  </a:lnTo>
                  <a:lnTo>
                    <a:pt x="194" y="17239"/>
                  </a:lnTo>
                  <a:lnTo>
                    <a:pt x="111" y="17322"/>
                  </a:lnTo>
                  <a:lnTo>
                    <a:pt x="56" y="17405"/>
                  </a:lnTo>
                  <a:lnTo>
                    <a:pt x="28" y="17515"/>
                  </a:lnTo>
                  <a:lnTo>
                    <a:pt x="1" y="17598"/>
                  </a:lnTo>
                  <a:lnTo>
                    <a:pt x="28" y="17708"/>
                  </a:lnTo>
                  <a:lnTo>
                    <a:pt x="56" y="17791"/>
                  </a:lnTo>
                  <a:lnTo>
                    <a:pt x="83" y="17901"/>
                  </a:lnTo>
                  <a:lnTo>
                    <a:pt x="139" y="17984"/>
                  </a:lnTo>
                  <a:lnTo>
                    <a:pt x="221" y="18039"/>
                  </a:lnTo>
                  <a:lnTo>
                    <a:pt x="277" y="18122"/>
                  </a:lnTo>
                  <a:lnTo>
                    <a:pt x="387" y="18149"/>
                  </a:lnTo>
                  <a:lnTo>
                    <a:pt x="470" y="18177"/>
                  </a:lnTo>
                  <a:lnTo>
                    <a:pt x="580" y="18177"/>
                  </a:lnTo>
                  <a:lnTo>
                    <a:pt x="690" y="18149"/>
                  </a:lnTo>
                  <a:lnTo>
                    <a:pt x="801" y="18122"/>
                  </a:lnTo>
                  <a:lnTo>
                    <a:pt x="32023" y="1021"/>
                  </a:lnTo>
                  <a:lnTo>
                    <a:pt x="32134" y="938"/>
                  </a:lnTo>
                  <a:lnTo>
                    <a:pt x="32217" y="855"/>
                  </a:lnTo>
                  <a:lnTo>
                    <a:pt x="32272" y="773"/>
                  </a:lnTo>
                  <a:lnTo>
                    <a:pt x="32299" y="690"/>
                  </a:lnTo>
                  <a:lnTo>
                    <a:pt x="32299" y="580"/>
                  </a:lnTo>
                  <a:lnTo>
                    <a:pt x="32299" y="497"/>
                  </a:lnTo>
                  <a:lnTo>
                    <a:pt x="32272" y="386"/>
                  </a:lnTo>
                  <a:lnTo>
                    <a:pt x="32217" y="304"/>
                  </a:lnTo>
                  <a:lnTo>
                    <a:pt x="32161" y="221"/>
                  </a:lnTo>
                  <a:lnTo>
                    <a:pt x="32106" y="138"/>
                  </a:lnTo>
                  <a:lnTo>
                    <a:pt x="32023" y="83"/>
                  </a:lnTo>
                  <a:lnTo>
                    <a:pt x="31941" y="28"/>
                  </a:lnTo>
                  <a:lnTo>
                    <a:pt x="318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2"/>
            <p:cNvSpPr/>
            <p:nvPr/>
          </p:nvSpPr>
          <p:spPr>
            <a:xfrm>
              <a:off x="4516292" y="1508385"/>
              <a:ext cx="18390" cy="625457"/>
            </a:xfrm>
            <a:custGeom>
              <a:avLst/>
              <a:gdLst/>
              <a:ahLst/>
              <a:cxnLst/>
              <a:rect l="l" t="t" r="r" b="b"/>
              <a:pathLst>
                <a:path w="1077" h="36630" extrusionOk="0">
                  <a:moveTo>
                    <a:pt x="442" y="0"/>
                  </a:moveTo>
                  <a:lnTo>
                    <a:pt x="359" y="28"/>
                  </a:lnTo>
                  <a:lnTo>
                    <a:pt x="249" y="55"/>
                  </a:lnTo>
                  <a:lnTo>
                    <a:pt x="193" y="138"/>
                  </a:lnTo>
                  <a:lnTo>
                    <a:pt x="111" y="193"/>
                  </a:lnTo>
                  <a:lnTo>
                    <a:pt x="56" y="276"/>
                  </a:lnTo>
                  <a:lnTo>
                    <a:pt x="28" y="386"/>
                  </a:lnTo>
                  <a:lnTo>
                    <a:pt x="0" y="524"/>
                  </a:lnTo>
                  <a:lnTo>
                    <a:pt x="0" y="36105"/>
                  </a:lnTo>
                  <a:lnTo>
                    <a:pt x="28" y="36243"/>
                  </a:lnTo>
                  <a:lnTo>
                    <a:pt x="56" y="36353"/>
                  </a:lnTo>
                  <a:lnTo>
                    <a:pt x="111" y="36436"/>
                  </a:lnTo>
                  <a:lnTo>
                    <a:pt x="193" y="36519"/>
                  </a:lnTo>
                  <a:lnTo>
                    <a:pt x="249" y="36574"/>
                  </a:lnTo>
                  <a:lnTo>
                    <a:pt x="359" y="36602"/>
                  </a:lnTo>
                  <a:lnTo>
                    <a:pt x="442" y="36629"/>
                  </a:lnTo>
                  <a:lnTo>
                    <a:pt x="662" y="36629"/>
                  </a:lnTo>
                  <a:lnTo>
                    <a:pt x="745" y="36602"/>
                  </a:lnTo>
                  <a:lnTo>
                    <a:pt x="828" y="36574"/>
                  </a:lnTo>
                  <a:lnTo>
                    <a:pt x="911" y="36519"/>
                  </a:lnTo>
                  <a:lnTo>
                    <a:pt x="993" y="36436"/>
                  </a:lnTo>
                  <a:lnTo>
                    <a:pt x="1049" y="36353"/>
                  </a:lnTo>
                  <a:lnTo>
                    <a:pt x="1076" y="36243"/>
                  </a:lnTo>
                  <a:lnTo>
                    <a:pt x="1076" y="36105"/>
                  </a:lnTo>
                  <a:lnTo>
                    <a:pt x="1076" y="524"/>
                  </a:lnTo>
                  <a:lnTo>
                    <a:pt x="1076" y="386"/>
                  </a:lnTo>
                  <a:lnTo>
                    <a:pt x="1049" y="276"/>
                  </a:lnTo>
                  <a:lnTo>
                    <a:pt x="993" y="193"/>
                  </a:lnTo>
                  <a:lnTo>
                    <a:pt x="911" y="138"/>
                  </a:lnTo>
                  <a:lnTo>
                    <a:pt x="828" y="55"/>
                  </a:lnTo>
                  <a:lnTo>
                    <a:pt x="745" y="28"/>
                  </a:lnTo>
                  <a:lnTo>
                    <a:pt x="6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1" name="Content Placeholder 4" descr="A close-up of a logo&#10;&#10;Description automatically generated">
            <a:extLst>
              <a:ext uri="{FF2B5EF4-FFF2-40B4-BE49-F238E27FC236}">
                <a16:creationId xmlns:a16="http://schemas.microsoft.com/office/drawing/2014/main" id="{3DEB5CD3-F560-8EDF-8C7D-C51241A2F0FB}"/>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113226" y="4260321"/>
            <a:ext cx="3175872" cy="7464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342" name="Google Shape;1503;p96">
            <a:extLst>
              <a:ext uri="{FF2B5EF4-FFF2-40B4-BE49-F238E27FC236}">
                <a16:creationId xmlns:a16="http://schemas.microsoft.com/office/drawing/2014/main" id="{18B1E42A-CEE8-6E5B-7619-6F3F2CB3CEA4}"/>
              </a:ext>
            </a:extLst>
          </p:cNvPr>
          <p:cNvGrpSpPr/>
          <p:nvPr/>
        </p:nvGrpSpPr>
        <p:grpSpPr>
          <a:xfrm rot="14101068">
            <a:off x="755595" y="2249941"/>
            <a:ext cx="1757776" cy="1852627"/>
            <a:chOff x="2998925" y="1328825"/>
            <a:chExt cx="3261249" cy="3167783"/>
          </a:xfrm>
        </p:grpSpPr>
        <p:sp>
          <p:nvSpPr>
            <p:cNvPr id="343" name="Google Shape;1504;p96">
              <a:extLst>
                <a:ext uri="{FF2B5EF4-FFF2-40B4-BE49-F238E27FC236}">
                  <a16:creationId xmlns:a16="http://schemas.microsoft.com/office/drawing/2014/main" id="{B69F3B4F-1208-8871-1C88-120E100A984D}"/>
                </a:ext>
              </a:extLst>
            </p:cNvPr>
            <p:cNvSpPr/>
            <p:nvPr/>
          </p:nvSpPr>
          <p:spPr>
            <a:xfrm>
              <a:off x="3801099" y="1328837"/>
              <a:ext cx="785968" cy="1580146"/>
            </a:xfrm>
            <a:custGeom>
              <a:avLst/>
              <a:gdLst/>
              <a:ahLst/>
              <a:cxnLst/>
              <a:rect l="l" t="t" r="r" b="b"/>
              <a:pathLst>
                <a:path w="51982" h="104507" extrusionOk="0">
                  <a:moveTo>
                    <a:pt x="30718" y="0"/>
                  </a:moveTo>
                  <a:lnTo>
                    <a:pt x="12970" y="31150"/>
                  </a:lnTo>
                  <a:cubicBezTo>
                    <a:pt x="1" y="53913"/>
                    <a:pt x="120" y="81856"/>
                    <a:pt x="13284" y="104507"/>
                  </a:cubicBezTo>
                  <a:lnTo>
                    <a:pt x="51982" y="36587"/>
                  </a:lnTo>
                  <a:lnTo>
                    <a:pt x="307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505;p96">
              <a:extLst>
                <a:ext uri="{FF2B5EF4-FFF2-40B4-BE49-F238E27FC236}">
                  <a16:creationId xmlns:a16="http://schemas.microsoft.com/office/drawing/2014/main" id="{F097988A-684E-0602-2659-C894CC6F8C32}"/>
                </a:ext>
              </a:extLst>
            </p:cNvPr>
            <p:cNvSpPr/>
            <p:nvPr/>
          </p:nvSpPr>
          <p:spPr>
            <a:xfrm>
              <a:off x="3801354" y="1328825"/>
              <a:ext cx="785968" cy="1580146"/>
            </a:xfrm>
            <a:custGeom>
              <a:avLst/>
              <a:gdLst/>
              <a:ahLst/>
              <a:cxnLst/>
              <a:rect l="l" t="t" r="r" b="b"/>
              <a:pathLst>
                <a:path w="51982" h="104507" extrusionOk="0">
                  <a:moveTo>
                    <a:pt x="30718" y="0"/>
                  </a:moveTo>
                  <a:lnTo>
                    <a:pt x="12970" y="31150"/>
                  </a:lnTo>
                  <a:cubicBezTo>
                    <a:pt x="1" y="53913"/>
                    <a:pt x="120" y="81856"/>
                    <a:pt x="13284" y="104507"/>
                  </a:cubicBezTo>
                  <a:lnTo>
                    <a:pt x="51982" y="36587"/>
                  </a:lnTo>
                  <a:lnTo>
                    <a:pt x="30718" y="0"/>
                  </a:ln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506;p96">
              <a:extLst>
                <a:ext uri="{FF2B5EF4-FFF2-40B4-BE49-F238E27FC236}">
                  <a16:creationId xmlns:a16="http://schemas.microsoft.com/office/drawing/2014/main" id="{F8E7A9D4-615D-024E-60CB-025BFCAF3FE1}"/>
                </a:ext>
              </a:extLst>
            </p:cNvPr>
            <p:cNvSpPr/>
            <p:nvPr/>
          </p:nvSpPr>
          <p:spPr>
            <a:xfrm>
              <a:off x="5026225" y="2637615"/>
              <a:ext cx="1233716" cy="1021900"/>
            </a:xfrm>
            <a:custGeom>
              <a:avLst/>
              <a:gdLst/>
              <a:ahLst/>
              <a:cxnLst/>
              <a:rect l="l" t="t" r="r" b="b"/>
              <a:pathLst>
                <a:path w="81595" h="67586" extrusionOk="0">
                  <a:moveTo>
                    <a:pt x="0" y="0"/>
                  </a:moveTo>
                  <a:lnTo>
                    <a:pt x="39277" y="67586"/>
                  </a:lnTo>
                  <a:lnTo>
                    <a:pt x="81595" y="67586"/>
                  </a:lnTo>
                  <a:lnTo>
                    <a:pt x="63580" y="36587"/>
                  </a:lnTo>
                  <a:cubicBezTo>
                    <a:pt x="50417" y="13936"/>
                    <a:pt x="26197"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507;p96">
              <a:extLst>
                <a:ext uri="{FF2B5EF4-FFF2-40B4-BE49-F238E27FC236}">
                  <a16:creationId xmlns:a16="http://schemas.microsoft.com/office/drawing/2014/main" id="{C1C57D82-A77E-F5E9-EAFB-24AE2D48843F}"/>
                </a:ext>
              </a:extLst>
            </p:cNvPr>
            <p:cNvSpPr/>
            <p:nvPr/>
          </p:nvSpPr>
          <p:spPr>
            <a:xfrm>
              <a:off x="5026457" y="2637626"/>
              <a:ext cx="1233716" cy="1021900"/>
            </a:xfrm>
            <a:custGeom>
              <a:avLst/>
              <a:gdLst/>
              <a:ahLst/>
              <a:cxnLst/>
              <a:rect l="l" t="t" r="r" b="b"/>
              <a:pathLst>
                <a:path w="81595" h="67586" extrusionOk="0">
                  <a:moveTo>
                    <a:pt x="0" y="0"/>
                  </a:moveTo>
                  <a:lnTo>
                    <a:pt x="39277" y="67586"/>
                  </a:lnTo>
                  <a:lnTo>
                    <a:pt x="81595" y="67586"/>
                  </a:lnTo>
                  <a:lnTo>
                    <a:pt x="63580" y="36587"/>
                  </a:lnTo>
                  <a:cubicBezTo>
                    <a:pt x="50417" y="13936"/>
                    <a:pt x="26197" y="0"/>
                    <a:pt x="0" y="0"/>
                  </a:cubicBez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508;p96">
              <a:extLst>
                <a:ext uri="{FF2B5EF4-FFF2-40B4-BE49-F238E27FC236}">
                  <a16:creationId xmlns:a16="http://schemas.microsoft.com/office/drawing/2014/main" id="{818C9547-97DB-508F-7EDB-8BFCF4B41419}"/>
                </a:ext>
              </a:extLst>
            </p:cNvPr>
            <p:cNvSpPr/>
            <p:nvPr/>
          </p:nvSpPr>
          <p:spPr>
            <a:xfrm>
              <a:off x="3232585" y="3646742"/>
              <a:ext cx="1498634" cy="566078"/>
            </a:xfrm>
            <a:custGeom>
              <a:avLst/>
              <a:gdLst/>
              <a:ahLst/>
              <a:cxnLst/>
              <a:rect l="l" t="t" r="r" b="b"/>
              <a:pathLst>
                <a:path w="99116" h="37439" extrusionOk="0">
                  <a:moveTo>
                    <a:pt x="99116" y="1"/>
                  </a:moveTo>
                  <a:lnTo>
                    <a:pt x="20949" y="671"/>
                  </a:lnTo>
                  <a:lnTo>
                    <a:pt x="0" y="37439"/>
                  </a:lnTo>
                  <a:lnTo>
                    <a:pt x="35851" y="37132"/>
                  </a:lnTo>
                  <a:cubicBezTo>
                    <a:pt x="62048" y="36908"/>
                    <a:pt x="86147" y="22763"/>
                    <a:pt x="99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509;p96">
              <a:extLst>
                <a:ext uri="{FF2B5EF4-FFF2-40B4-BE49-F238E27FC236}">
                  <a16:creationId xmlns:a16="http://schemas.microsoft.com/office/drawing/2014/main" id="{335F068B-AA4F-6450-0CA6-9CAEF489EE76}"/>
                </a:ext>
              </a:extLst>
            </p:cNvPr>
            <p:cNvSpPr/>
            <p:nvPr/>
          </p:nvSpPr>
          <p:spPr>
            <a:xfrm>
              <a:off x="3232585" y="3646742"/>
              <a:ext cx="1498634" cy="566078"/>
            </a:xfrm>
            <a:custGeom>
              <a:avLst/>
              <a:gdLst/>
              <a:ahLst/>
              <a:cxnLst/>
              <a:rect l="l" t="t" r="r" b="b"/>
              <a:pathLst>
                <a:path w="99116" h="37439" extrusionOk="0">
                  <a:moveTo>
                    <a:pt x="99116" y="1"/>
                  </a:moveTo>
                  <a:lnTo>
                    <a:pt x="20949" y="671"/>
                  </a:lnTo>
                  <a:lnTo>
                    <a:pt x="0" y="37439"/>
                  </a:lnTo>
                  <a:lnTo>
                    <a:pt x="35851" y="37132"/>
                  </a:lnTo>
                  <a:cubicBezTo>
                    <a:pt x="62048" y="36908"/>
                    <a:pt x="86147" y="22763"/>
                    <a:pt x="99116" y="1"/>
                  </a:cubicBez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510;p96">
              <a:extLst>
                <a:ext uri="{FF2B5EF4-FFF2-40B4-BE49-F238E27FC236}">
                  <a16:creationId xmlns:a16="http://schemas.microsoft.com/office/drawing/2014/main" id="{241AF4DC-33D8-9674-981A-CC8D7A539EAC}"/>
                </a:ext>
              </a:extLst>
            </p:cNvPr>
            <p:cNvSpPr/>
            <p:nvPr/>
          </p:nvSpPr>
          <p:spPr>
            <a:xfrm>
              <a:off x="5026195" y="2637615"/>
              <a:ext cx="720816" cy="978370"/>
            </a:xfrm>
            <a:custGeom>
              <a:avLst/>
              <a:gdLst/>
              <a:ahLst/>
              <a:cxnLst/>
              <a:rect l="l" t="t" r="r" b="b"/>
              <a:pathLst>
                <a:path w="47673" h="64707" extrusionOk="0">
                  <a:moveTo>
                    <a:pt x="1" y="0"/>
                  </a:moveTo>
                  <a:lnTo>
                    <a:pt x="37607" y="64707"/>
                  </a:lnTo>
                  <a:cubicBezTo>
                    <a:pt x="44010" y="53506"/>
                    <a:pt x="47672" y="40535"/>
                    <a:pt x="47672" y="26707"/>
                  </a:cubicBezTo>
                  <a:cubicBezTo>
                    <a:pt x="47672" y="23478"/>
                    <a:pt x="47472" y="20250"/>
                    <a:pt x="47069" y="17046"/>
                  </a:cubicBezTo>
                  <a:cubicBezTo>
                    <a:pt x="34051" y="6202"/>
                    <a:pt x="17468" y="0"/>
                    <a:pt x="1" y="0"/>
                  </a:cubicBez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511;p96">
              <a:extLst>
                <a:ext uri="{FF2B5EF4-FFF2-40B4-BE49-F238E27FC236}">
                  <a16:creationId xmlns:a16="http://schemas.microsoft.com/office/drawing/2014/main" id="{3CAE8142-3ABF-208C-E00D-E3225BC78971}"/>
                </a:ext>
              </a:extLst>
            </p:cNvPr>
            <p:cNvSpPr/>
            <p:nvPr/>
          </p:nvSpPr>
          <p:spPr>
            <a:xfrm>
              <a:off x="3604789" y="3646742"/>
              <a:ext cx="1126470" cy="480665"/>
            </a:xfrm>
            <a:custGeom>
              <a:avLst/>
              <a:gdLst/>
              <a:ahLst/>
              <a:cxnLst/>
              <a:rect l="l" t="t" r="r" b="b"/>
              <a:pathLst>
                <a:path w="74502" h="31790" extrusionOk="0">
                  <a:moveTo>
                    <a:pt x="74502" y="1"/>
                  </a:moveTo>
                  <a:lnTo>
                    <a:pt x="1" y="639"/>
                  </a:lnTo>
                  <a:cubicBezTo>
                    <a:pt x="8875" y="14796"/>
                    <a:pt x="22243" y="25845"/>
                    <a:pt x="38108" y="31789"/>
                  </a:cubicBezTo>
                  <a:cubicBezTo>
                    <a:pt x="53236" y="25686"/>
                    <a:pt x="66168" y="14627"/>
                    <a:pt x="74502" y="1"/>
                  </a:cubicBez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512;p96">
              <a:extLst>
                <a:ext uri="{FF2B5EF4-FFF2-40B4-BE49-F238E27FC236}">
                  <a16:creationId xmlns:a16="http://schemas.microsoft.com/office/drawing/2014/main" id="{C6A17540-1D5D-93DB-4F1A-9DD42D340A51}"/>
                </a:ext>
              </a:extLst>
            </p:cNvPr>
            <p:cNvSpPr/>
            <p:nvPr/>
          </p:nvSpPr>
          <p:spPr>
            <a:xfrm>
              <a:off x="3820197" y="1882107"/>
              <a:ext cx="766871" cy="1026935"/>
            </a:xfrm>
            <a:custGeom>
              <a:avLst/>
              <a:gdLst/>
              <a:ahLst/>
              <a:cxnLst/>
              <a:rect l="l" t="t" r="r" b="b"/>
              <a:pathLst>
                <a:path w="50719" h="67919" extrusionOk="0">
                  <a:moveTo>
                    <a:pt x="50719" y="1"/>
                  </a:moveTo>
                  <a:lnTo>
                    <a:pt x="50719" y="1"/>
                  </a:lnTo>
                  <a:cubicBezTo>
                    <a:pt x="32931" y="9"/>
                    <a:pt x="16562" y="6075"/>
                    <a:pt x="3559" y="16248"/>
                  </a:cubicBezTo>
                  <a:cubicBezTo>
                    <a:pt x="0" y="33673"/>
                    <a:pt x="2819" y="52087"/>
                    <a:pt x="12021" y="67919"/>
                  </a:cubicBezTo>
                  <a:lnTo>
                    <a:pt x="50719" y="1"/>
                  </a:ln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513;p96">
              <a:extLst>
                <a:ext uri="{FF2B5EF4-FFF2-40B4-BE49-F238E27FC236}">
                  <a16:creationId xmlns:a16="http://schemas.microsoft.com/office/drawing/2014/main" id="{292C8914-C587-1F76-4975-2E3CA5A5D7D9}"/>
                </a:ext>
              </a:extLst>
            </p:cNvPr>
            <p:cNvSpPr/>
            <p:nvPr/>
          </p:nvSpPr>
          <p:spPr>
            <a:xfrm>
              <a:off x="3555644" y="1964596"/>
              <a:ext cx="2063940" cy="2063971"/>
            </a:xfrm>
            <a:custGeom>
              <a:avLst/>
              <a:gdLst/>
              <a:ahLst/>
              <a:cxnLst/>
              <a:rect l="l" t="t" r="r" b="b"/>
              <a:pathLst>
                <a:path w="136504" h="136506" extrusionOk="0">
                  <a:moveTo>
                    <a:pt x="68251" y="0"/>
                  </a:moveTo>
                  <a:cubicBezTo>
                    <a:pt x="50150" y="0"/>
                    <a:pt x="32789" y="7192"/>
                    <a:pt x="19990" y="19991"/>
                  </a:cubicBezTo>
                  <a:cubicBezTo>
                    <a:pt x="7190" y="32791"/>
                    <a:pt x="0" y="50150"/>
                    <a:pt x="0" y="68253"/>
                  </a:cubicBezTo>
                  <a:cubicBezTo>
                    <a:pt x="0" y="86353"/>
                    <a:pt x="7190" y="103714"/>
                    <a:pt x="19990" y="116514"/>
                  </a:cubicBezTo>
                  <a:cubicBezTo>
                    <a:pt x="32789" y="129313"/>
                    <a:pt x="50150" y="136505"/>
                    <a:pt x="68251" y="136505"/>
                  </a:cubicBezTo>
                  <a:cubicBezTo>
                    <a:pt x="86353" y="136505"/>
                    <a:pt x="103712" y="129313"/>
                    <a:pt x="116513" y="116514"/>
                  </a:cubicBezTo>
                  <a:cubicBezTo>
                    <a:pt x="129313" y="103714"/>
                    <a:pt x="136503" y="86353"/>
                    <a:pt x="136503" y="68253"/>
                  </a:cubicBezTo>
                  <a:cubicBezTo>
                    <a:pt x="136503" y="50150"/>
                    <a:pt x="129313" y="32791"/>
                    <a:pt x="116513" y="19991"/>
                  </a:cubicBezTo>
                  <a:cubicBezTo>
                    <a:pt x="103712" y="7192"/>
                    <a:pt x="86353" y="0"/>
                    <a:pt x="682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514;p96">
              <a:extLst>
                <a:ext uri="{FF2B5EF4-FFF2-40B4-BE49-F238E27FC236}">
                  <a16:creationId xmlns:a16="http://schemas.microsoft.com/office/drawing/2014/main" id="{476283D1-B0E4-573B-D68D-90636BEDA9BB}"/>
                </a:ext>
              </a:extLst>
            </p:cNvPr>
            <p:cNvSpPr/>
            <p:nvPr/>
          </p:nvSpPr>
          <p:spPr>
            <a:xfrm>
              <a:off x="3809597" y="1967076"/>
              <a:ext cx="1810015" cy="2061491"/>
            </a:xfrm>
            <a:custGeom>
              <a:avLst/>
              <a:gdLst/>
              <a:ahLst/>
              <a:cxnLst/>
              <a:rect l="l" t="t" r="r" b="b"/>
              <a:pathLst>
                <a:path w="119710" h="136342" extrusionOk="0">
                  <a:moveTo>
                    <a:pt x="56151" y="1"/>
                  </a:moveTo>
                  <a:lnTo>
                    <a:pt x="56151" y="1"/>
                  </a:lnTo>
                  <a:cubicBezTo>
                    <a:pt x="82021" y="8147"/>
                    <a:pt x="100782" y="32323"/>
                    <a:pt x="100782" y="60886"/>
                  </a:cubicBezTo>
                  <a:cubicBezTo>
                    <a:pt x="100782" y="96134"/>
                    <a:pt x="72207" y="124709"/>
                    <a:pt x="36959" y="124709"/>
                  </a:cubicBezTo>
                  <a:cubicBezTo>
                    <a:pt x="23184" y="124709"/>
                    <a:pt x="10430" y="120345"/>
                    <a:pt x="0" y="112923"/>
                  </a:cubicBezTo>
                  <a:lnTo>
                    <a:pt x="0" y="112923"/>
                  </a:lnTo>
                  <a:cubicBezTo>
                    <a:pt x="12513" y="127273"/>
                    <a:pt x="30925" y="136341"/>
                    <a:pt x="51457" y="136341"/>
                  </a:cubicBezTo>
                  <a:cubicBezTo>
                    <a:pt x="89151" y="136341"/>
                    <a:pt x="119709" y="105783"/>
                    <a:pt x="119709" y="68089"/>
                  </a:cubicBezTo>
                  <a:cubicBezTo>
                    <a:pt x="119709" y="31971"/>
                    <a:pt x="91656" y="2411"/>
                    <a:pt x="56151" y="1"/>
                  </a:cubicBez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515;p96">
              <a:extLst>
                <a:ext uri="{FF2B5EF4-FFF2-40B4-BE49-F238E27FC236}">
                  <a16:creationId xmlns:a16="http://schemas.microsoft.com/office/drawing/2014/main" id="{13FF3321-D929-3495-12AD-937B88C1F50E}"/>
                </a:ext>
              </a:extLst>
            </p:cNvPr>
            <p:cNvSpPr/>
            <p:nvPr/>
          </p:nvSpPr>
          <p:spPr>
            <a:xfrm>
              <a:off x="3875391" y="3360580"/>
              <a:ext cx="119267" cy="170796"/>
            </a:xfrm>
            <a:custGeom>
              <a:avLst/>
              <a:gdLst/>
              <a:ahLst/>
              <a:cxnLst/>
              <a:rect l="l" t="t" r="r" b="b"/>
              <a:pathLst>
                <a:path w="7888" h="11296" extrusionOk="0">
                  <a:moveTo>
                    <a:pt x="5919" y="1"/>
                  </a:moveTo>
                  <a:cubicBezTo>
                    <a:pt x="5542" y="1"/>
                    <a:pt x="4925" y="544"/>
                    <a:pt x="4805" y="653"/>
                  </a:cubicBezTo>
                  <a:cubicBezTo>
                    <a:pt x="4470" y="958"/>
                    <a:pt x="4220" y="1352"/>
                    <a:pt x="3821" y="1591"/>
                  </a:cubicBezTo>
                  <a:cubicBezTo>
                    <a:pt x="3497" y="1787"/>
                    <a:pt x="3090" y="1682"/>
                    <a:pt x="2767" y="1877"/>
                  </a:cubicBezTo>
                  <a:cubicBezTo>
                    <a:pt x="2699" y="1917"/>
                    <a:pt x="2601" y="1961"/>
                    <a:pt x="2546" y="2018"/>
                  </a:cubicBezTo>
                  <a:cubicBezTo>
                    <a:pt x="2213" y="2363"/>
                    <a:pt x="2103" y="2571"/>
                    <a:pt x="1876" y="3685"/>
                  </a:cubicBezTo>
                  <a:cubicBezTo>
                    <a:pt x="1717" y="4467"/>
                    <a:pt x="1527" y="5084"/>
                    <a:pt x="906" y="5084"/>
                  </a:cubicBezTo>
                  <a:cubicBezTo>
                    <a:pt x="672" y="5084"/>
                    <a:pt x="378" y="4997"/>
                    <a:pt x="1" y="4798"/>
                  </a:cubicBezTo>
                  <a:lnTo>
                    <a:pt x="1" y="4798"/>
                  </a:lnTo>
                  <a:cubicBezTo>
                    <a:pt x="227" y="5804"/>
                    <a:pt x="826" y="8473"/>
                    <a:pt x="2119" y="9774"/>
                  </a:cubicBezTo>
                  <a:cubicBezTo>
                    <a:pt x="2788" y="10446"/>
                    <a:pt x="5110" y="11295"/>
                    <a:pt x="6200" y="11295"/>
                  </a:cubicBezTo>
                  <a:cubicBezTo>
                    <a:pt x="6460" y="11295"/>
                    <a:pt x="6651" y="11247"/>
                    <a:pt x="6731" y="11136"/>
                  </a:cubicBezTo>
                  <a:cubicBezTo>
                    <a:pt x="6907" y="10892"/>
                    <a:pt x="7693" y="8174"/>
                    <a:pt x="7748" y="7501"/>
                  </a:cubicBezTo>
                  <a:cubicBezTo>
                    <a:pt x="7887" y="5793"/>
                    <a:pt x="7403" y="4123"/>
                    <a:pt x="7443" y="2421"/>
                  </a:cubicBezTo>
                  <a:lnTo>
                    <a:pt x="7443" y="2421"/>
                  </a:lnTo>
                  <a:lnTo>
                    <a:pt x="7445" y="2423"/>
                  </a:lnTo>
                  <a:cubicBezTo>
                    <a:pt x="7472" y="1189"/>
                    <a:pt x="5940" y="6"/>
                    <a:pt x="5925" y="1"/>
                  </a:cubicBezTo>
                  <a:cubicBezTo>
                    <a:pt x="5923" y="1"/>
                    <a:pt x="5921" y="1"/>
                    <a:pt x="5919"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516;p96">
              <a:extLst>
                <a:ext uri="{FF2B5EF4-FFF2-40B4-BE49-F238E27FC236}">
                  <a16:creationId xmlns:a16="http://schemas.microsoft.com/office/drawing/2014/main" id="{5F95A890-C9EA-FF8D-C552-BCAE3B174A1A}"/>
                </a:ext>
              </a:extLst>
            </p:cNvPr>
            <p:cNvSpPr/>
            <p:nvPr/>
          </p:nvSpPr>
          <p:spPr>
            <a:xfrm>
              <a:off x="4842784" y="2008766"/>
              <a:ext cx="351253" cy="170024"/>
            </a:xfrm>
            <a:custGeom>
              <a:avLst/>
              <a:gdLst/>
              <a:ahLst/>
              <a:cxnLst/>
              <a:rect l="l" t="t" r="r" b="b"/>
              <a:pathLst>
                <a:path w="23231" h="11245" extrusionOk="0">
                  <a:moveTo>
                    <a:pt x="0" y="0"/>
                  </a:moveTo>
                  <a:lnTo>
                    <a:pt x="0" y="0"/>
                  </a:lnTo>
                  <a:cubicBezTo>
                    <a:pt x="712" y="346"/>
                    <a:pt x="792" y="486"/>
                    <a:pt x="876" y="635"/>
                  </a:cubicBezTo>
                  <a:cubicBezTo>
                    <a:pt x="559" y="749"/>
                    <a:pt x="559" y="749"/>
                    <a:pt x="514" y="804"/>
                  </a:cubicBezTo>
                  <a:cubicBezTo>
                    <a:pt x="1470" y="1287"/>
                    <a:pt x="1470" y="1287"/>
                    <a:pt x="1584" y="1531"/>
                  </a:cubicBezTo>
                  <a:cubicBezTo>
                    <a:pt x="1355" y="1934"/>
                    <a:pt x="838" y="1797"/>
                    <a:pt x="546" y="2085"/>
                  </a:cubicBezTo>
                  <a:cubicBezTo>
                    <a:pt x="586" y="2162"/>
                    <a:pt x="653" y="2264"/>
                    <a:pt x="722" y="2319"/>
                  </a:cubicBezTo>
                  <a:cubicBezTo>
                    <a:pt x="1302" y="2792"/>
                    <a:pt x="2036" y="3008"/>
                    <a:pt x="2623" y="3470"/>
                  </a:cubicBezTo>
                  <a:cubicBezTo>
                    <a:pt x="3141" y="3878"/>
                    <a:pt x="3356" y="4574"/>
                    <a:pt x="3974" y="4884"/>
                  </a:cubicBezTo>
                  <a:cubicBezTo>
                    <a:pt x="4993" y="5396"/>
                    <a:pt x="6323" y="5488"/>
                    <a:pt x="7496" y="5569"/>
                  </a:cubicBezTo>
                  <a:cubicBezTo>
                    <a:pt x="6063" y="4440"/>
                    <a:pt x="4525" y="3455"/>
                    <a:pt x="3105" y="2307"/>
                  </a:cubicBezTo>
                  <a:lnTo>
                    <a:pt x="3105" y="2307"/>
                  </a:lnTo>
                  <a:cubicBezTo>
                    <a:pt x="3461" y="2409"/>
                    <a:pt x="3937" y="2540"/>
                    <a:pt x="4289" y="2656"/>
                  </a:cubicBezTo>
                  <a:cubicBezTo>
                    <a:pt x="4925" y="2868"/>
                    <a:pt x="5277" y="3507"/>
                    <a:pt x="5905" y="3733"/>
                  </a:cubicBezTo>
                  <a:cubicBezTo>
                    <a:pt x="5948" y="3749"/>
                    <a:pt x="6114" y="3773"/>
                    <a:pt x="6281" y="3773"/>
                  </a:cubicBezTo>
                  <a:cubicBezTo>
                    <a:pt x="6352" y="3773"/>
                    <a:pt x="6423" y="3768"/>
                    <a:pt x="6485" y="3757"/>
                  </a:cubicBezTo>
                  <a:cubicBezTo>
                    <a:pt x="6578" y="3740"/>
                    <a:pt x="6684" y="3732"/>
                    <a:pt x="6801" y="3732"/>
                  </a:cubicBezTo>
                  <a:cubicBezTo>
                    <a:pt x="8194" y="3732"/>
                    <a:pt x="11218" y="4874"/>
                    <a:pt x="12986" y="5593"/>
                  </a:cubicBezTo>
                  <a:cubicBezTo>
                    <a:pt x="15774" y="6728"/>
                    <a:pt x="15835" y="7197"/>
                    <a:pt x="15876" y="7507"/>
                  </a:cubicBezTo>
                  <a:cubicBezTo>
                    <a:pt x="18340" y="8664"/>
                    <a:pt x="20607" y="10202"/>
                    <a:pt x="23127" y="11245"/>
                  </a:cubicBezTo>
                  <a:lnTo>
                    <a:pt x="23231" y="11164"/>
                  </a:lnTo>
                  <a:cubicBezTo>
                    <a:pt x="21711" y="9496"/>
                    <a:pt x="13262" y="4214"/>
                    <a:pt x="11017" y="3160"/>
                  </a:cubicBezTo>
                  <a:lnTo>
                    <a:pt x="11017" y="3158"/>
                  </a:lnTo>
                  <a:cubicBezTo>
                    <a:pt x="7473" y="1700"/>
                    <a:pt x="3779" y="641"/>
                    <a:pt x="0"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517;p96">
              <a:extLst>
                <a:ext uri="{FF2B5EF4-FFF2-40B4-BE49-F238E27FC236}">
                  <a16:creationId xmlns:a16="http://schemas.microsoft.com/office/drawing/2014/main" id="{7931A208-45B4-6FD5-B14F-5770025FABC9}"/>
                </a:ext>
              </a:extLst>
            </p:cNvPr>
            <p:cNvSpPr/>
            <p:nvPr/>
          </p:nvSpPr>
          <p:spPr>
            <a:xfrm>
              <a:off x="4980316" y="2113831"/>
              <a:ext cx="188698" cy="98507"/>
            </a:xfrm>
            <a:custGeom>
              <a:avLst/>
              <a:gdLst/>
              <a:ahLst/>
              <a:cxnLst/>
              <a:rect l="l" t="t" r="r" b="b"/>
              <a:pathLst>
                <a:path w="12480" h="6515" extrusionOk="0">
                  <a:moveTo>
                    <a:pt x="690" y="1"/>
                  </a:moveTo>
                  <a:cubicBezTo>
                    <a:pt x="625" y="1"/>
                    <a:pt x="592" y="16"/>
                    <a:pt x="490" y="65"/>
                  </a:cubicBezTo>
                  <a:cubicBezTo>
                    <a:pt x="375" y="323"/>
                    <a:pt x="658" y="480"/>
                    <a:pt x="652" y="710"/>
                  </a:cubicBezTo>
                  <a:cubicBezTo>
                    <a:pt x="592" y="750"/>
                    <a:pt x="535" y="764"/>
                    <a:pt x="480" y="764"/>
                  </a:cubicBezTo>
                  <a:cubicBezTo>
                    <a:pt x="333" y="764"/>
                    <a:pt x="194" y="664"/>
                    <a:pt x="48" y="656"/>
                  </a:cubicBezTo>
                  <a:cubicBezTo>
                    <a:pt x="33" y="673"/>
                    <a:pt x="15" y="696"/>
                    <a:pt x="1" y="712"/>
                  </a:cubicBezTo>
                  <a:cubicBezTo>
                    <a:pt x="338" y="1188"/>
                    <a:pt x="2176" y="2294"/>
                    <a:pt x="2571" y="2320"/>
                  </a:cubicBezTo>
                  <a:cubicBezTo>
                    <a:pt x="2642" y="2122"/>
                    <a:pt x="2528" y="1942"/>
                    <a:pt x="2513" y="1754"/>
                  </a:cubicBezTo>
                  <a:cubicBezTo>
                    <a:pt x="2591" y="1681"/>
                    <a:pt x="2725" y="1648"/>
                    <a:pt x="2904" y="1648"/>
                  </a:cubicBezTo>
                  <a:cubicBezTo>
                    <a:pt x="4232" y="1648"/>
                    <a:pt x="7991" y="3504"/>
                    <a:pt x="8825" y="4959"/>
                  </a:cubicBezTo>
                  <a:cubicBezTo>
                    <a:pt x="9568" y="6259"/>
                    <a:pt x="11973" y="6514"/>
                    <a:pt x="12378" y="6514"/>
                  </a:cubicBezTo>
                  <a:cubicBezTo>
                    <a:pt x="12408" y="6514"/>
                    <a:pt x="12427" y="6513"/>
                    <a:pt x="12434" y="6510"/>
                  </a:cubicBezTo>
                  <a:cubicBezTo>
                    <a:pt x="12479" y="6221"/>
                    <a:pt x="12479" y="6221"/>
                    <a:pt x="10023" y="4665"/>
                  </a:cubicBezTo>
                  <a:lnTo>
                    <a:pt x="10023" y="4665"/>
                  </a:lnTo>
                  <a:cubicBezTo>
                    <a:pt x="10290" y="4686"/>
                    <a:pt x="10556" y="4705"/>
                    <a:pt x="10822" y="4726"/>
                  </a:cubicBezTo>
                  <a:cubicBezTo>
                    <a:pt x="9960" y="4206"/>
                    <a:pt x="9048" y="3770"/>
                    <a:pt x="8232" y="3174"/>
                  </a:cubicBezTo>
                  <a:cubicBezTo>
                    <a:pt x="8292" y="3105"/>
                    <a:pt x="8384" y="2998"/>
                    <a:pt x="7885" y="2659"/>
                  </a:cubicBezTo>
                  <a:lnTo>
                    <a:pt x="7887" y="2659"/>
                  </a:lnTo>
                  <a:cubicBezTo>
                    <a:pt x="6941" y="2017"/>
                    <a:pt x="2938" y="299"/>
                    <a:pt x="2906" y="287"/>
                  </a:cubicBezTo>
                  <a:lnTo>
                    <a:pt x="818" y="10"/>
                  </a:lnTo>
                  <a:cubicBezTo>
                    <a:pt x="761" y="4"/>
                    <a:pt x="722" y="1"/>
                    <a:pt x="69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518;p96">
              <a:extLst>
                <a:ext uri="{FF2B5EF4-FFF2-40B4-BE49-F238E27FC236}">
                  <a16:creationId xmlns:a16="http://schemas.microsoft.com/office/drawing/2014/main" id="{43AFB58F-3B7C-9A6C-EA14-8C0F4BF1AC89}"/>
                </a:ext>
              </a:extLst>
            </p:cNvPr>
            <p:cNvSpPr/>
            <p:nvPr/>
          </p:nvSpPr>
          <p:spPr>
            <a:xfrm>
              <a:off x="4878381" y="2153873"/>
              <a:ext cx="107337" cy="54568"/>
            </a:xfrm>
            <a:custGeom>
              <a:avLst/>
              <a:gdLst/>
              <a:ahLst/>
              <a:cxnLst/>
              <a:rect l="l" t="t" r="r" b="b"/>
              <a:pathLst>
                <a:path w="7099" h="3609" extrusionOk="0">
                  <a:moveTo>
                    <a:pt x="4593" y="0"/>
                  </a:moveTo>
                  <a:cubicBezTo>
                    <a:pt x="4388" y="163"/>
                    <a:pt x="4388" y="163"/>
                    <a:pt x="4404" y="333"/>
                  </a:cubicBezTo>
                  <a:cubicBezTo>
                    <a:pt x="4444" y="749"/>
                    <a:pt x="4289" y="985"/>
                    <a:pt x="3942" y="1032"/>
                  </a:cubicBezTo>
                  <a:cubicBezTo>
                    <a:pt x="3892" y="1039"/>
                    <a:pt x="3840" y="1042"/>
                    <a:pt x="3786" y="1042"/>
                  </a:cubicBezTo>
                  <a:cubicBezTo>
                    <a:pt x="3183" y="1042"/>
                    <a:pt x="2311" y="654"/>
                    <a:pt x="1717" y="391"/>
                  </a:cubicBezTo>
                  <a:cubicBezTo>
                    <a:pt x="1173" y="149"/>
                    <a:pt x="869" y="72"/>
                    <a:pt x="637" y="72"/>
                  </a:cubicBezTo>
                  <a:cubicBezTo>
                    <a:pt x="561" y="72"/>
                    <a:pt x="493" y="80"/>
                    <a:pt x="427" y="94"/>
                  </a:cubicBezTo>
                  <a:cubicBezTo>
                    <a:pt x="1" y="331"/>
                    <a:pt x="122" y="836"/>
                    <a:pt x="874" y="1959"/>
                  </a:cubicBezTo>
                  <a:cubicBezTo>
                    <a:pt x="986" y="1969"/>
                    <a:pt x="1099" y="1971"/>
                    <a:pt x="1211" y="1971"/>
                  </a:cubicBezTo>
                  <a:cubicBezTo>
                    <a:pt x="1349" y="1971"/>
                    <a:pt x="1488" y="1967"/>
                    <a:pt x="1626" y="1967"/>
                  </a:cubicBezTo>
                  <a:cubicBezTo>
                    <a:pt x="1910" y="1967"/>
                    <a:pt x="2194" y="1985"/>
                    <a:pt x="2469" y="2091"/>
                  </a:cubicBezTo>
                  <a:cubicBezTo>
                    <a:pt x="2649" y="2160"/>
                    <a:pt x="2825" y="2369"/>
                    <a:pt x="2978" y="2487"/>
                  </a:cubicBezTo>
                  <a:cubicBezTo>
                    <a:pt x="3335" y="2767"/>
                    <a:pt x="4478" y="3609"/>
                    <a:pt x="5214" y="3609"/>
                  </a:cubicBezTo>
                  <a:cubicBezTo>
                    <a:pt x="5284" y="3609"/>
                    <a:pt x="5351" y="3601"/>
                    <a:pt x="5413" y="3585"/>
                  </a:cubicBezTo>
                  <a:cubicBezTo>
                    <a:pt x="5594" y="3538"/>
                    <a:pt x="5631" y="3446"/>
                    <a:pt x="5729" y="3202"/>
                  </a:cubicBezTo>
                  <a:cubicBezTo>
                    <a:pt x="5770" y="3099"/>
                    <a:pt x="5902" y="3078"/>
                    <a:pt x="6122" y="3044"/>
                  </a:cubicBezTo>
                  <a:cubicBezTo>
                    <a:pt x="6596" y="2971"/>
                    <a:pt x="7099" y="2314"/>
                    <a:pt x="6900" y="1844"/>
                  </a:cubicBezTo>
                  <a:cubicBezTo>
                    <a:pt x="6811" y="1634"/>
                    <a:pt x="5989" y="1029"/>
                    <a:pt x="4950" y="263"/>
                  </a:cubicBezTo>
                  <a:cubicBezTo>
                    <a:pt x="4843" y="184"/>
                    <a:pt x="4699" y="79"/>
                    <a:pt x="4593"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1519;p96">
              <a:extLst>
                <a:ext uri="{FF2B5EF4-FFF2-40B4-BE49-F238E27FC236}">
                  <a16:creationId xmlns:a16="http://schemas.microsoft.com/office/drawing/2014/main" id="{85CF8D37-95B7-4996-15A6-099268D34F71}"/>
                </a:ext>
              </a:extLst>
            </p:cNvPr>
            <p:cNvGrpSpPr/>
            <p:nvPr/>
          </p:nvGrpSpPr>
          <p:grpSpPr>
            <a:xfrm>
              <a:off x="3543994" y="2055818"/>
              <a:ext cx="2042031" cy="1933928"/>
              <a:chOff x="3404131" y="1982381"/>
              <a:chExt cx="2197150" cy="2080835"/>
            </a:xfrm>
          </p:grpSpPr>
          <p:sp>
            <p:nvSpPr>
              <p:cNvPr id="470" name="Google Shape;1520;p96">
                <a:extLst>
                  <a:ext uri="{FF2B5EF4-FFF2-40B4-BE49-F238E27FC236}">
                    <a16:creationId xmlns:a16="http://schemas.microsoft.com/office/drawing/2014/main" id="{6697200B-BB86-FAC0-1366-8580974EF66B}"/>
                  </a:ext>
                </a:extLst>
              </p:cNvPr>
              <p:cNvSpPr/>
              <p:nvPr/>
            </p:nvSpPr>
            <p:spPr>
              <a:xfrm>
                <a:off x="4208341" y="3603898"/>
                <a:ext cx="278380" cy="163595"/>
              </a:xfrm>
              <a:custGeom>
                <a:avLst/>
                <a:gdLst/>
                <a:ahLst/>
                <a:cxnLst/>
                <a:rect l="l" t="t" r="r" b="b"/>
                <a:pathLst>
                  <a:path w="17110" h="10055" extrusionOk="0">
                    <a:moveTo>
                      <a:pt x="2059" y="1"/>
                    </a:moveTo>
                    <a:cubicBezTo>
                      <a:pt x="946" y="1"/>
                      <a:pt x="778" y="1206"/>
                      <a:pt x="0" y="1633"/>
                    </a:cubicBezTo>
                    <a:cubicBezTo>
                      <a:pt x="389" y="2063"/>
                      <a:pt x="748" y="2453"/>
                      <a:pt x="1126" y="2863"/>
                    </a:cubicBezTo>
                    <a:cubicBezTo>
                      <a:pt x="2616" y="3779"/>
                      <a:pt x="3129" y="4594"/>
                      <a:pt x="3162" y="6099"/>
                    </a:cubicBezTo>
                    <a:cubicBezTo>
                      <a:pt x="5421" y="7225"/>
                      <a:pt x="5421" y="7225"/>
                      <a:pt x="6404" y="7502"/>
                    </a:cubicBezTo>
                    <a:cubicBezTo>
                      <a:pt x="6480" y="7523"/>
                      <a:pt x="6583" y="7554"/>
                      <a:pt x="6662" y="7574"/>
                    </a:cubicBezTo>
                    <a:cubicBezTo>
                      <a:pt x="6998" y="7652"/>
                      <a:pt x="7303" y="7703"/>
                      <a:pt x="7590" y="7703"/>
                    </a:cubicBezTo>
                    <a:cubicBezTo>
                      <a:pt x="7997" y="7703"/>
                      <a:pt x="8368" y="7601"/>
                      <a:pt x="8739" y="7330"/>
                    </a:cubicBezTo>
                    <a:cubicBezTo>
                      <a:pt x="8963" y="7166"/>
                      <a:pt x="9318" y="6906"/>
                      <a:pt x="9776" y="6906"/>
                    </a:cubicBezTo>
                    <a:cubicBezTo>
                      <a:pt x="9844" y="6906"/>
                      <a:pt x="9913" y="6912"/>
                      <a:pt x="9985" y="6924"/>
                    </a:cubicBezTo>
                    <a:cubicBezTo>
                      <a:pt x="10315" y="6981"/>
                      <a:pt x="10681" y="7175"/>
                      <a:pt x="11175" y="7554"/>
                    </a:cubicBezTo>
                    <a:cubicBezTo>
                      <a:pt x="12977" y="8938"/>
                      <a:pt x="14431" y="10055"/>
                      <a:pt x="16522" y="10055"/>
                    </a:cubicBezTo>
                    <a:cubicBezTo>
                      <a:pt x="16712" y="10055"/>
                      <a:pt x="16908" y="10045"/>
                      <a:pt x="17109" y="10026"/>
                    </a:cubicBezTo>
                    <a:cubicBezTo>
                      <a:pt x="17108" y="9994"/>
                      <a:pt x="17108" y="9960"/>
                      <a:pt x="17106" y="9928"/>
                    </a:cubicBezTo>
                    <a:cubicBezTo>
                      <a:pt x="17106" y="9895"/>
                      <a:pt x="17104" y="9863"/>
                      <a:pt x="17104" y="9831"/>
                    </a:cubicBezTo>
                    <a:cubicBezTo>
                      <a:pt x="17103" y="9799"/>
                      <a:pt x="17103" y="9765"/>
                      <a:pt x="17103" y="9732"/>
                    </a:cubicBezTo>
                    <a:cubicBezTo>
                      <a:pt x="17101" y="9700"/>
                      <a:pt x="17100" y="9666"/>
                      <a:pt x="17100" y="9634"/>
                    </a:cubicBezTo>
                    <a:cubicBezTo>
                      <a:pt x="17100" y="9602"/>
                      <a:pt x="17098" y="9568"/>
                      <a:pt x="17098" y="9535"/>
                    </a:cubicBezTo>
                    <a:cubicBezTo>
                      <a:pt x="17096" y="9503"/>
                      <a:pt x="17096" y="9469"/>
                      <a:pt x="17095" y="9437"/>
                    </a:cubicBezTo>
                    <a:cubicBezTo>
                      <a:pt x="17095" y="9405"/>
                      <a:pt x="17093" y="9371"/>
                      <a:pt x="17093" y="9338"/>
                    </a:cubicBezTo>
                    <a:cubicBezTo>
                      <a:pt x="17092" y="9306"/>
                      <a:pt x="17090" y="9272"/>
                      <a:pt x="17090" y="9240"/>
                    </a:cubicBezTo>
                    <a:cubicBezTo>
                      <a:pt x="12813" y="6815"/>
                      <a:pt x="12809" y="6779"/>
                      <a:pt x="12782" y="6500"/>
                    </a:cubicBezTo>
                    <a:cubicBezTo>
                      <a:pt x="12711" y="5762"/>
                      <a:pt x="12115" y="4299"/>
                      <a:pt x="10822" y="3513"/>
                    </a:cubicBezTo>
                    <a:cubicBezTo>
                      <a:pt x="10773" y="3484"/>
                      <a:pt x="3333" y="178"/>
                      <a:pt x="2077" y="1"/>
                    </a:cubicBezTo>
                    <a:cubicBezTo>
                      <a:pt x="2071" y="1"/>
                      <a:pt x="2065" y="1"/>
                      <a:pt x="2059" y="1"/>
                    </a:cubicBezTo>
                    <a:close/>
                  </a:path>
                </a:pathLst>
              </a:custGeom>
              <a:solidFill>
                <a:srgbClr val="FFFFFF">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521;p96">
                <a:extLst>
                  <a:ext uri="{FF2B5EF4-FFF2-40B4-BE49-F238E27FC236}">
                    <a16:creationId xmlns:a16="http://schemas.microsoft.com/office/drawing/2014/main" id="{4D1DB8B0-280E-221E-E2BB-B56479367A0C}"/>
                  </a:ext>
                </a:extLst>
              </p:cNvPr>
              <p:cNvSpPr/>
              <p:nvPr/>
            </p:nvSpPr>
            <p:spPr>
              <a:xfrm>
                <a:off x="3404131" y="1982381"/>
                <a:ext cx="1036301" cy="1292212"/>
              </a:xfrm>
              <a:custGeom>
                <a:avLst/>
                <a:gdLst/>
                <a:ahLst/>
                <a:cxnLst/>
                <a:rect l="l" t="t" r="r" b="b"/>
                <a:pathLst>
                  <a:path w="63694" h="79423" extrusionOk="0">
                    <a:moveTo>
                      <a:pt x="42168" y="1"/>
                    </a:moveTo>
                    <a:lnTo>
                      <a:pt x="42168" y="1"/>
                    </a:lnTo>
                    <a:cubicBezTo>
                      <a:pt x="40597" y="600"/>
                      <a:pt x="39284" y="1820"/>
                      <a:pt x="37511" y="1933"/>
                    </a:cubicBezTo>
                    <a:cubicBezTo>
                      <a:pt x="37529" y="1922"/>
                      <a:pt x="39791" y="527"/>
                      <a:pt x="40663" y="91"/>
                    </a:cubicBezTo>
                    <a:lnTo>
                      <a:pt x="40663" y="91"/>
                    </a:lnTo>
                    <a:cubicBezTo>
                      <a:pt x="36922" y="1861"/>
                      <a:pt x="36363" y="2197"/>
                      <a:pt x="32028" y="4812"/>
                    </a:cubicBezTo>
                    <a:cubicBezTo>
                      <a:pt x="27941" y="7541"/>
                      <a:pt x="27360" y="8037"/>
                      <a:pt x="22845" y="11896"/>
                    </a:cubicBezTo>
                    <a:cubicBezTo>
                      <a:pt x="19674" y="14857"/>
                      <a:pt x="19337" y="15258"/>
                      <a:pt x="15192" y="20162"/>
                    </a:cubicBezTo>
                    <a:cubicBezTo>
                      <a:pt x="12686" y="23401"/>
                      <a:pt x="12548" y="23630"/>
                      <a:pt x="9054" y="29465"/>
                    </a:cubicBezTo>
                    <a:cubicBezTo>
                      <a:pt x="7146" y="32984"/>
                      <a:pt x="7047" y="33234"/>
                      <a:pt x="4512" y="39657"/>
                    </a:cubicBezTo>
                    <a:lnTo>
                      <a:pt x="3138" y="44056"/>
                    </a:lnTo>
                    <a:cubicBezTo>
                      <a:pt x="3122" y="44115"/>
                      <a:pt x="1561" y="50332"/>
                      <a:pt x="1892" y="51709"/>
                    </a:cubicBezTo>
                    <a:lnTo>
                      <a:pt x="2090" y="51260"/>
                    </a:lnTo>
                    <a:lnTo>
                      <a:pt x="2090" y="51260"/>
                    </a:lnTo>
                    <a:cubicBezTo>
                      <a:pt x="1" y="63546"/>
                      <a:pt x="2060" y="71407"/>
                      <a:pt x="2085" y="71452"/>
                    </a:cubicBezTo>
                    <a:cubicBezTo>
                      <a:pt x="2946" y="67890"/>
                      <a:pt x="1716" y="64173"/>
                      <a:pt x="2878" y="60634"/>
                    </a:cubicBezTo>
                    <a:cubicBezTo>
                      <a:pt x="3432" y="58945"/>
                      <a:pt x="5549" y="56189"/>
                      <a:pt x="6564" y="56189"/>
                    </a:cubicBezTo>
                    <a:cubicBezTo>
                      <a:pt x="6691" y="56189"/>
                      <a:pt x="6802" y="56233"/>
                      <a:pt x="6889" y="56327"/>
                    </a:cubicBezTo>
                    <a:cubicBezTo>
                      <a:pt x="9988" y="59683"/>
                      <a:pt x="7809" y="64283"/>
                      <a:pt x="9628" y="67942"/>
                    </a:cubicBezTo>
                    <a:cubicBezTo>
                      <a:pt x="9871" y="67853"/>
                      <a:pt x="10196" y="67735"/>
                      <a:pt x="10438" y="67646"/>
                    </a:cubicBezTo>
                    <a:cubicBezTo>
                      <a:pt x="10504" y="67714"/>
                      <a:pt x="10504" y="67714"/>
                      <a:pt x="11851" y="78217"/>
                    </a:cubicBezTo>
                    <a:cubicBezTo>
                      <a:pt x="12469" y="76311"/>
                      <a:pt x="11281" y="74102"/>
                      <a:pt x="12829" y="72350"/>
                    </a:cubicBezTo>
                    <a:cubicBezTo>
                      <a:pt x="15676" y="79378"/>
                      <a:pt x="16212" y="79393"/>
                      <a:pt x="17187" y="79422"/>
                    </a:cubicBezTo>
                    <a:cubicBezTo>
                      <a:pt x="17236" y="79422"/>
                      <a:pt x="21181" y="77593"/>
                      <a:pt x="18930" y="72524"/>
                    </a:cubicBezTo>
                    <a:cubicBezTo>
                      <a:pt x="15728" y="65310"/>
                      <a:pt x="15728" y="65310"/>
                      <a:pt x="17061" y="63370"/>
                    </a:cubicBezTo>
                    <a:cubicBezTo>
                      <a:pt x="17072" y="63355"/>
                      <a:pt x="17910" y="62299"/>
                      <a:pt x="18675" y="62299"/>
                    </a:cubicBezTo>
                    <a:cubicBezTo>
                      <a:pt x="18934" y="62299"/>
                      <a:pt x="19184" y="62420"/>
                      <a:pt x="19391" y="62742"/>
                    </a:cubicBezTo>
                    <a:cubicBezTo>
                      <a:pt x="20378" y="64271"/>
                      <a:pt x="19556" y="65933"/>
                      <a:pt x="19735" y="67522"/>
                    </a:cubicBezTo>
                    <a:cubicBezTo>
                      <a:pt x="21654" y="66766"/>
                      <a:pt x="21419" y="64446"/>
                      <a:pt x="22805" y="63303"/>
                    </a:cubicBezTo>
                    <a:cubicBezTo>
                      <a:pt x="24182" y="62168"/>
                      <a:pt x="26162" y="62324"/>
                      <a:pt x="27504" y="61113"/>
                    </a:cubicBezTo>
                    <a:cubicBezTo>
                      <a:pt x="27991" y="60674"/>
                      <a:pt x="28471" y="59918"/>
                      <a:pt x="28795" y="59350"/>
                    </a:cubicBezTo>
                    <a:cubicBezTo>
                      <a:pt x="31041" y="55429"/>
                      <a:pt x="29884" y="52284"/>
                      <a:pt x="29328" y="50773"/>
                    </a:cubicBezTo>
                    <a:cubicBezTo>
                      <a:pt x="28120" y="47493"/>
                      <a:pt x="28120" y="47493"/>
                      <a:pt x="30195" y="43694"/>
                    </a:cubicBezTo>
                    <a:cubicBezTo>
                      <a:pt x="30021" y="43652"/>
                      <a:pt x="29848" y="43612"/>
                      <a:pt x="29675" y="43570"/>
                    </a:cubicBezTo>
                    <a:cubicBezTo>
                      <a:pt x="29506" y="43528"/>
                      <a:pt x="29338" y="43487"/>
                      <a:pt x="29170" y="43445"/>
                    </a:cubicBezTo>
                    <a:cubicBezTo>
                      <a:pt x="29004" y="43405"/>
                      <a:pt x="28837" y="43363"/>
                      <a:pt x="28673" y="43321"/>
                    </a:cubicBezTo>
                    <a:cubicBezTo>
                      <a:pt x="28508" y="43279"/>
                      <a:pt x="28343" y="43237"/>
                      <a:pt x="28179" y="43195"/>
                    </a:cubicBezTo>
                    <a:cubicBezTo>
                      <a:pt x="28012" y="43151"/>
                      <a:pt x="27848" y="43108"/>
                      <a:pt x="27683" y="43064"/>
                    </a:cubicBezTo>
                    <a:cubicBezTo>
                      <a:pt x="27515" y="43019"/>
                      <a:pt x="27347" y="42974"/>
                      <a:pt x="27179" y="42929"/>
                    </a:cubicBezTo>
                    <a:cubicBezTo>
                      <a:pt x="27006" y="42883"/>
                      <a:pt x="26833" y="42835"/>
                      <a:pt x="26664" y="42788"/>
                    </a:cubicBezTo>
                    <a:cubicBezTo>
                      <a:pt x="26485" y="42738"/>
                      <a:pt x="26307" y="42688"/>
                      <a:pt x="26131" y="42638"/>
                    </a:cubicBezTo>
                    <a:cubicBezTo>
                      <a:pt x="29330" y="39465"/>
                      <a:pt x="29952" y="38849"/>
                      <a:pt x="30555" y="38849"/>
                    </a:cubicBezTo>
                    <a:cubicBezTo>
                      <a:pt x="30701" y="38849"/>
                      <a:pt x="30846" y="38884"/>
                      <a:pt x="31025" y="38929"/>
                    </a:cubicBezTo>
                    <a:cubicBezTo>
                      <a:pt x="31012" y="41020"/>
                      <a:pt x="31012" y="41020"/>
                      <a:pt x="31225" y="41293"/>
                    </a:cubicBezTo>
                    <a:cubicBezTo>
                      <a:pt x="31710" y="41236"/>
                      <a:pt x="32147" y="41017"/>
                      <a:pt x="32614" y="40899"/>
                    </a:cubicBezTo>
                    <a:cubicBezTo>
                      <a:pt x="32730" y="40975"/>
                      <a:pt x="32885" y="41077"/>
                      <a:pt x="33002" y="41154"/>
                    </a:cubicBezTo>
                    <a:lnTo>
                      <a:pt x="34405" y="48157"/>
                    </a:lnTo>
                    <a:cubicBezTo>
                      <a:pt x="34580" y="48370"/>
                      <a:pt x="34797" y="48458"/>
                      <a:pt x="35035" y="48458"/>
                    </a:cubicBezTo>
                    <a:cubicBezTo>
                      <a:pt x="35993" y="48458"/>
                      <a:pt x="37281" y="47033"/>
                      <a:pt x="37479" y="46592"/>
                    </a:cubicBezTo>
                    <a:cubicBezTo>
                      <a:pt x="38551" y="44203"/>
                      <a:pt x="34608" y="43822"/>
                      <a:pt x="35202" y="41525"/>
                    </a:cubicBezTo>
                    <a:cubicBezTo>
                      <a:pt x="36057" y="38227"/>
                      <a:pt x="36722" y="38046"/>
                      <a:pt x="39917" y="37179"/>
                    </a:cubicBezTo>
                    <a:cubicBezTo>
                      <a:pt x="40084" y="37134"/>
                      <a:pt x="48943" y="29049"/>
                      <a:pt x="40820" y="25216"/>
                    </a:cubicBezTo>
                    <a:cubicBezTo>
                      <a:pt x="37797" y="23790"/>
                      <a:pt x="43082" y="19881"/>
                      <a:pt x="43145" y="19845"/>
                    </a:cubicBezTo>
                    <a:cubicBezTo>
                      <a:pt x="43907" y="19417"/>
                      <a:pt x="44332" y="19179"/>
                      <a:pt x="44832" y="19179"/>
                    </a:cubicBezTo>
                    <a:cubicBezTo>
                      <a:pt x="45464" y="19179"/>
                      <a:pt x="46216" y="19558"/>
                      <a:pt x="47916" y="20417"/>
                    </a:cubicBezTo>
                    <a:cubicBezTo>
                      <a:pt x="48290" y="20606"/>
                      <a:pt x="48522" y="20683"/>
                      <a:pt x="48688" y="20683"/>
                    </a:cubicBezTo>
                    <a:cubicBezTo>
                      <a:pt x="48895" y="20683"/>
                      <a:pt x="49002" y="20564"/>
                      <a:pt x="49155" y="20394"/>
                    </a:cubicBezTo>
                    <a:cubicBezTo>
                      <a:pt x="49744" y="19739"/>
                      <a:pt x="49907" y="18760"/>
                      <a:pt x="50747" y="18293"/>
                    </a:cubicBezTo>
                    <a:cubicBezTo>
                      <a:pt x="50896" y="18211"/>
                      <a:pt x="51045" y="18181"/>
                      <a:pt x="51193" y="18181"/>
                    </a:cubicBezTo>
                    <a:cubicBezTo>
                      <a:pt x="51616" y="18181"/>
                      <a:pt x="52037" y="18429"/>
                      <a:pt x="52460" y="18429"/>
                    </a:cubicBezTo>
                    <a:cubicBezTo>
                      <a:pt x="52609" y="18429"/>
                      <a:pt x="52759" y="18398"/>
                      <a:pt x="52909" y="18314"/>
                    </a:cubicBezTo>
                    <a:cubicBezTo>
                      <a:pt x="53033" y="18243"/>
                      <a:pt x="53195" y="18138"/>
                      <a:pt x="53321" y="18072"/>
                    </a:cubicBezTo>
                    <a:cubicBezTo>
                      <a:pt x="53461" y="17998"/>
                      <a:pt x="53674" y="17964"/>
                      <a:pt x="53826" y="17917"/>
                    </a:cubicBezTo>
                    <a:lnTo>
                      <a:pt x="53826" y="17917"/>
                    </a:lnTo>
                    <a:cubicBezTo>
                      <a:pt x="54217" y="19025"/>
                      <a:pt x="53146" y="20672"/>
                      <a:pt x="53135" y="20686"/>
                    </a:cubicBezTo>
                    <a:cubicBezTo>
                      <a:pt x="51653" y="22655"/>
                      <a:pt x="50674" y="23955"/>
                      <a:pt x="54189" y="30192"/>
                    </a:cubicBezTo>
                    <a:cubicBezTo>
                      <a:pt x="55060" y="29682"/>
                      <a:pt x="55944" y="24594"/>
                      <a:pt x="55911" y="24323"/>
                    </a:cubicBezTo>
                    <a:cubicBezTo>
                      <a:pt x="55777" y="23280"/>
                      <a:pt x="54121" y="22924"/>
                      <a:pt x="54635" y="21607"/>
                    </a:cubicBezTo>
                    <a:cubicBezTo>
                      <a:pt x="54979" y="20724"/>
                      <a:pt x="55032" y="20699"/>
                      <a:pt x="57847" y="19351"/>
                    </a:cubicBezTo>
                    <a:lnTo>
                      <a:pt x="57847" y="19351"/>
                    </a:lnTo>
                    <a:cubicBezTo>
                      <a:pt x="57646" y="19860"/>
                      <a:pt x="57449" y="20368"/>
                      <a:pt x="57254" y="20877"/>
                    </a:cubicBezTo>
                    <a:cubicBezTo>
                      <a:pt x="60407" y="18681"/>
                      <a:pt x="60407" y="18681"/>
                      <a:pt x="60692" y="18000"/>
                    </a:cubicBezTo>
                    <a:cubicBezTo>
                      <a:pt x="59697" y="16821"/>
                      <a:pt x="59421" y="16433"/>
                      <a:pt x="59421" y="16432"/>
                    </a:cubicBezTo>
                    <a:cubicBezTo>
                      <a:pt x="59167" y="15528"/>
                      <a:pt x="59419" y="15188"/>
                      <a:pt x="60037" y="15188"/>
                    </a:cubicBezTo>
                    <a:cubicBezTo>
                      <a:pt x="60766" y="15188"/>
                      <a:pt x="62002" y="15659"/>
                      <a:pt x="63516" y="16236"/>
                    </a:cubicBezTo>
                    <a:cubicBezTo>
                      <a:pt x="63569" y="16257"/>
                      <a:pt x="63640" y="16285"/>
                      <a:pt x="63693" y="16306"/>
                    </a:cubicBezTo>
                    <a:cubicBezTo>
                      <a:pt x="63313" y="15331"/>
                      <a:pt x="62803" y="14030"/>
                      <a:pt x="61203" y="14030"/>
                    </a:cubicBezTo>
                    <a:cubicBezTo>
                      <a:pt x="61046" y="14030"/>
                      <a:pt x="60878" y="14043"/>
                      <a:pt x="60698" y="14069"/>
                    </a:cubicBezTo>
                    <a:cubicBezTo>
                      <a:pt x="60599" y="14085"/>
                      <a:pt x="60469" y="14139"/>
                      <a:pt x="60360" y="14139"/>
                    </a:cubicBezTo>
                    <a:cubicBezTo>
                      <a:pt x="60336" y="14139"/>
                      <a:pt x="60314" y="14137"/>
                      <a:pt x="60293" y="14131"/>
                    </a:cubicBezTo>
                    <a:cubicBezTo>
                      <a:pt x="58554" y="13621"/>
                      <a:pt x="57125" y="12502"/>
                      <a:pt x="55533" y="11706"/>
                    </a:cubicBezTo>
                    <a:cubicBezTo>
                      <a:pt x="55231" y="11555"/>
                      <a:pt x="54923" y="11505"/>
                      <a:pt x="54613" y="11505"/>
                    </a:cubicBezTo>
                    <a:cubicBezTo>
                      <a:pt x="54018" y="11505"/>
                      <a:pt x="53413" y="11687"/>
                      <a:pt x="52818" y="11687"/>
                    </a:cubicBezTo>
                    <a:cubicBezTo>
                      <a:pt x="52513" y="11687"/>
                      <a:pt x="52212" y="11639"/>
                      <a:pt x="51916" y="11496"/>
                    </a:cubicBezTo>
                    <a:cubicBezTo>
                      <a:pt x="46428" y="8833"/>
                      <a:pt x="46428" y="8833"/>
                      <a:pt x="46566" y="7210"/>
                    </a:cubicBezTo>
                    <a:lnTo>
                      <a:pt x="46566" y="7210"/>
                    </a:lnTo>
                    <a:cubicBezTo>
                      <a:pt x="44805" y="8136"/>
                      <a:pt x="44244" y="8285"/>
                      <a:pt x="44066" y="8285"/>
                    </a:cubicBezTo>
                    <a:cubicBezTo>
                      <a:pt x="44037" y="8285"/>
                      <a:pt x="44018" y="8281"/>
                      <a:pt x="44006" y="8276"/>
                    </a:cubicBezTo>
                    <a:cubicBezTo>
                      <a:pt x="42535" y="7641"/>
                      <a:pt x="42715" y="5686"/>
                      <a:pt x="41356" y="4964"/>
                    </a:cubicBezTo>
                    <a:cubicBezTo>
                      <a:pt x="41283" y="4582"/>
                      <a:pt x="41283" y="4582"/>
                      <a:pt x="41387" y="3611"/>
                    </a:cubicBezTo>
                    <a:cubicBezTo>
                      <a:pt x="44206" y="2583"/>
                      <a:pt x="44206" y="2583"/>
                      <a:pt x="44653" y="1170"/>
                    </a:cubicBezTo>
                    <a:lnTo>
                      <a:pt x="44571" y="1060"/>
                    </a:lnTo>
                    <a:cubicBezTo>
                      <a:pt x="41732" y="921"/>
                      <a:pt x="41732" y="921"/>
                      <a:pt x="41664" y="868"/>
                    </a:cubicBezTo>
                    <a:cubicBezTo>
                      <a:pt x="37003" y="2780"/>
                      <a:pt x="37003" y="2780"/>
                      <a:pt x="36268" y="2920"/>
                    </a:cubicBezTo>
                    <a:cubicBezTo>
                      <a:pt x="38188" y="1853"/>
                      <a:pt x="40400" y="1376"/>
                      <a:pt x="42168" y="1"/>
                    </a:cubicBezTo>
                    <a:close/>
                  </a:path>
                </a:pathLst>
              </a:custGeom>
              <a:solidFill>
                <a:srgbClr val="FFFFFF">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522;p96">
                <a:extLst>
                  <a:ext uri="{FF2B5EF4-FFF2-40B4-BE49-F238E27FC236}">
                    <a16:creationId xmlns:a16="http://schemas.microsoft.com/office/drawing/2014/main" id="{19B5FEC4-F33F-631F-D586-B423140597ED}"/>
                  </a:ext>
                </a:extLst>
              </p:cNvPr>
              <p:cNvSpPr/>
              <p:nvPr/>
            </p:nvSpPr>
            <p:spPr>
              <a:xfrm>
                <a:off x="3955717" y="3768567"/>
                <a:ext cx="510715" cy="294650"/>
              </a:xfrm>
              <a:custGeom>
                <a:avLst/>
                <a:gdLst/>
                <a:ahLst/>
                <a:cxnLst/>
                <a:rect l="l" t="t" r="r" b="b"/>
                <a:pathLst>
                  <a:path w="31390" h="18110" extrusionOk="0">
                    <a:moveTo>
                      <a:pt x="19669" y="15309"/>
                    </a:moveTo>
                    <a:cubicBezTo>
                      <a:pt x="19675" y="15309"/>
                      <a:pt x="19680" y="15311"/>
                      <a:pt x="19685" y="15312"/>
                    </a:cubicBezTo>
                    <a:cubicBezTo>
                      <a:pt x="19695" y="15314"/>
                      <a:pt x="19701" y="15314"/>
                      <a:pt x="19709" y="15314"/>
                    </a:cubicBezTo>
                    <a:cubicBezTo>
                      <a:pt x="19709" y="15314"/>
                      <a:pt x="19708" y="15316"/>
                      <a:pt x="19708" y="15316"/>
                    </a:cubicBezTo>
                    <a:lnTo>
                      <a:pt x="19708" y="15314"/>
                    </a:lnTo>
                    <a:cubicBezTo>
                      <a:pt x="19693" y="15327"/>
                      <a:pt x="19677" y="15340"/>
                      <a:pt x="19662" y="15354"/>
                    </a:cubicBezTo>
                    <a:cubicBezTo>
                      <a:pt x="19656" y="15316"/>
                      <a:pt x="19656" y="15316"/>
                      <a:pt x="19659" y="15312"/>
                    </a:cubicBezTo>
                    <a:cubicBezTo>
                      <a:pt x="19663" y="15310"/>
                      <a:pt x="19666" y="15309"/>
                      <a:pt x="19669" y="15309"/>
                    </a:cubicBezTo>
                    <a:close/>
                    <a:moveTo>
                      <a:pt x="13581" y="1"/>
                    </a:moveTo>
                    <a:cubicBezTo>
                      <a:pt x="11235" y="1"/>
                      <a:pt x="10459" y="1512"/>
                      <a:pt x="10265" y="2017"/>
                    </a:cubicBezTo>
                    <a:cubicBezTo>
                      <a:pt x="10191" y="2209"/>
                      <a:pt x="10139" y="2481"/>
                      <a:pt x="10086" y="2681"/>
                    </a:cubicBezTo>
                    <a:cubicBezTo>
                      <a:pt x="7445" y="1063"/>
                      <a:pt x="7196" y="911"/>
                      <a:pt x="7051" y="911"/>
                    </a:cubicBezTo>
                    <a:cubicBezTo>
                      <a:pt x="7036" y="911"/>
                      <a:pt x="7022" y="913"/>
                      <a:pt x="7007" y="914"/>
                    </a:cubicBezTo>
                    <a:cubicBezTo>
                      <a:pt x="6563" y="968"/>
                      <a:pt x="6038" y="2069"/>
                      <a:pt x="5481" y="3235"/>
                    </a:cubicBezTo>
                    <a:lnTo>
                      <a:pt x="5025" y="3034"/>
                    </a:lnTo>
                    <a:cubicBezTo>
                      <a:pt x="4405" y="3671"/>
                      <a:pt x="4268" y="4757"/>
                      <a:pt x="3207" y="4982"/>
                    </a:cubicBezTo>
                    <a:cubicBezTo>
                      <a:pt x="1" y="5660"/>
                      <a:pt x="1" y="5660"/>
                      <a:pt x="322" y="6427"/>
                    </a:cubicBezTo>
                    <a:cubicBezTo>
                      <a:pt x="354" y="6503"/>
                      <a:pt x="5021" y="14008"/>
                      <a:pt x="9607" y="14008"/>
                    </a:cubicBezTo>
                    <a:cubicBezTo>
                      <a:pt x="9617" y="14008"/>
                      <a:pt x="9626" y="14008"/>
                      <a:pt x="9635" y="14008"/>
                    </a:cubicBezTo>
                    <a:cubicBezTo>
                      <a:pt x="10492" y="14002"/>
                      <a:pt x="11233" y="13997"/>
                      <a:pt x="11879" y="13997"/>
                    </a:cubicBezTo>
                    <a:cubicBezTo>
                      <a:pt x="16000" y="13997"/>
                      <a:pt x="16256" y="14197"/>
                      <a:pt x="18146" y="15674"/>
                    </a:cubicBezTo>
                    <a:cubicBezTo>
                      <a:pt x="18669" y="15568"/>
                      <a:pt x="18952" y="15508"/>
                      <a:pt x="19662" y="15356"/>
                    </a:cubicBezTo>
                    <a:cubicBezTo>
                      <a:pt x="21428" y="17368"/>
                      <a:pt x="23204" y="18109"/>
                      <a:pt x="24820" y="18109"/>
                    </a:cubicBezTo>
                    <a:cubicBezTo>
                      <a:pt x="28450" y="18109"/>
                      <a:pt x="31271" y="14368"/>
                      <a:pt x="31337" y="12900"/>
                    </a:cubicBezTo>
                    <a:cubicBezTo>
                      <a:pt x="31390" y="11702"/>
                      <a:pt x="30786" y="10635"/>
                      <a:pt x="30779" y="10627"/>
                    </a:cubicBezTo>
                    <a:cubicBezTo>
                      <a:pt x="30721" y="10539"/>
                      <a:pt x="30521" y="10352"/>
                      <a:pt x="29478" y="9584"/>
                    </a:cubicBezTo>
                    <a:cubicBezTo>
                      <a:pt x="28290" y="8710"/>
                      <a:pt x="28035" y="8466"/>
                      <a:pt x="26741" y="6990"/>
                    </a:cubicBezTo>
                    <a:cubicBezTo>
                      <a:pt x="26559" y="6781"/>
                      <a:pt x="26260" y="6540"/>
                      <a:pt x="26129" y="6294"/>
                    </a:cubicBezTo>
                    <a:cubicBezTo>
                      <a:pt x="26034" y="6117"/>
                      <a:pt x="26132" y="5823"/>
                      <a:pt x="26132" y="5621"/>
                    </a:cubicBezTo>
                    <a:cubicBezTo>
                      <a:pt x="26139" y="4654"/>
                      <a:pt x="24823" y="2975"/>
                      <a:pt x="24114" y="2074"/>
                    </a:cubicBezTo>
                    <a:cubicBezTo>
                      <a:pt x="23757" y="1617"/>
                      <a:pt x="23287" y="1003"/>
                      <a:pt x="22942" y="540"/>
                    </a:cubicBezTo>
                    <a:cubicBezTo>
                      <a:pt x="22889" y="696"/>
                      <a:pt x="22817" y="906"/>
                      <a:pt x="22763" y="1065"/>
                    </a:cubicBezTo>
                    <a:cubicBezTo>
                      <a:pt x="21468" y="5025"/>
                      <a:pt x="21468" y="5025"/>
                      <a:pt x="20927" y="5179"/>
                    </a:cubicBezTo>
                    <a:cubicBezTo>
                      <a:pt x="20809" y="5212"/>
                      <a:pt x="20674" y="5227"/>
                      <a:pt x="20526" y="5227"/>
                    </a:cubicBezTo>
                    <a:cubicBezTo>
                      <a:pt x="19226" y="5227"/>
                      <a:pt x="16904" y="4037"/>
                      <a:pt x="16446" y="2834"/>
                    </a:cubicBezTo>
                    <a:cubicBezTo>
                      <a:pt x="16183" y="2142"/>
                      <a:pt x="16867" y="1412"/>
                      <a:pt x="16364" y="727"/>
                    </a:cubicBezTo>
                    <a:cubicBezTo>
                      <a:pt x="16236" y="554"/>
                      <a:pt x="15117" y="152"/>
                      <a:pt x="14397" y="57"/>
                    </a:cubicBezTo>
                    <a:cubicBezTo>
                      <a:pt x="14106" y="19"/>
                      <a:pt x="13834" y="1"/>
                      <a:pt x="13581" y="1"/>
                    </a:cubicBezTo>
                    <a:close/>
                  </a:path>
                </a:pathLst>
              </a:custGeom>
              <a:solidFill>
                <a:srgbClr val="FFFFFF">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523;p96">
                <a:extLst>
                  <a:ext uri="{FF2B5EF4-FFF2-40B4-BE49-F238E27FC236}">
                    <a16:creationId xmlns:a16="http://schemas.microsoft.com/office/drawing/2014/main" id="{CFED8533-1F62-5CA7-93E7-B59CD1E8FCBD}"/>
                  </a:ext>
                </a:extLst>
              </p:cNvPr>
              <p:cNvSpPr/>
              <p:nvPr/>
            </p:nvSpPr>
            <p:spPr>
              <a:xfrm>
                <a:off x="3581702" y="3321272"/>
                <a:ext cx="163172" cy="258498"/>
              </a:xfrm>
              <a:custGeom>
                <a:avLst/>
                <a:gdLst/>
                <a:ahLst/>
                <a:cxnLst/>
                <a:rect l="l" t="t" r="r" b="b"/>
                <a:pathLst>
                  <a:path w="10029" h="15888" extrusionOk="0">
                    <a:moveTo>
                      <a:pt x="162" y="1"/>
                    </a:moveTo>
                    <a:cubicBezTo>
                      <a:pt x="107" y="122"/>
                      <a:pt x="54" y="245"/>
                      <a:pt x="0" y="367"/>
                    </a:cubicBezTo>
                    <a:cubicBezTo>
                      <a:pt x="3188" y="7738"/>
                      <a:pt x="7528" y="14657"/>
                      <a:pt x="9136" y="15689"/>
                    </a:cubicBezTo>
                    <a:cubicBezTo>
                      <a:pt x="9358" y="15832"/>
                      <a:pt x="9524" y="15888"/>
                      <a:pt x="9648" y="15888"/>
                    </a:cubicBezTo>
                    <a:cubicBezTo>
                      <a:pt x="10028" y="15888"/>
                      <a:pt x="10006" y="15354"/>
                      <a:pt x="9965" y="15156"/>
                    </a:cubicBezTo>
                    <a:cubicBezTo>
                      <a:pt x="9748" y="14136"/>
                      <a:pt x="4794" y="6432"/>
                      <a:pt x="4744" y="6355"/>
                    </a:cubicBezTo>
                    <a:cubicBezTo>
                      <a:pt x="3325" y="4159"/>
                      <a:pt x="1592" y="2189"/>
                      <a:pt x="162" y="1"/>
                    </a:cubicBezTo>
                    <a:close/>
                  </a:path>
                </a:pathLst>
              </a:custGeom>
              <a:solidFill>
                <a:srgbClr val="FFFFFF">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524;p96">
                <a:extLst>
                  <a:ext uri="{FF2B5EF4-FFF2-40B4-BE49-F238E27FC236}">
                    <a16:creationId xmlns:a16="http://schemas.microsoft.com/office/drawing/2014/main" id="{706B3D78-3730-94CF-C124-3D6F9437290A}"/>
                  </a:ext>
                </a:extLst>
              </p:cNvPr>
              <p:cNvSpPr/>
              <p:nvPr/>
            </p:nvSpPr>
            <p:spPr>
              <a:xfrm>
                <a:off x="4121085" y="3567486"/>
                <a:ext cx="105576" cy="83010"/>
              </a:xfrm>
              <a:custGeom>
                <a:avLst/>
                <a:gdLst/>
                <a:ahLst/>
                <a:cxnLst/>
                <a:rect l="l" t="t" r="r" b="b"/>
                <a:pathLst>
                  <a:path w="6489" h="5102" extrusionOk="0">
                    <a:moveTo>
                      <a:pt x="1518" y="1"/>
                    </a:moveTo>
                    <a:cubicBezTo>
                      <a:pt x="1165" y="1"/>
                      <a:pt x="856" y="89"/>
                      <a:pt x="1" y="421"/>
                    </a:cubicBezTo>
                    <a:cubicBezTo>
                      <a:pt x="447" y="957"/>
                      <a:pt x="1133" y="1218"/>
                      <a:pt x="1551" y="1783"/>
                    </a:cubicBezTo>
                    <a:cubicBezTo>
                      <a:pt x="1888" y="2240"/>
                      <a:pt x="1732" y="2675"/>
                      <a:pt x="1714" y="2723"/>
                    </a:cubicBezTo>
                    <a:cubicBezTo>
                      <a:pt x="1590" y="3035"/>
                      <a:pt x="1575" y="3075"/>
                      <a:pt x="2173" y="3516"/>
                    </a:cubicBezTo>
                    <a:cubicBezTo>
                      <a:pt x="2609" y="3837"/>
                      <a:pt x="2739" y="3934"/>
                      <a:pt x="6251" y="5027"/>
                    </a:cubicBezTo>
                    <a:cubicBezTo>
                      <a:pt x="6322" y="5048"/>
                      <a:pt x="6418" y="5079"/>
                      <a:pt x="6489" y="5101"/>
                    </a:cubicBezTo>
                    <a:cubicBezTo>
                      <a:pt x="6188" y="4775"/>
                      <a:pt x="5673" y="4212"/>
                      <a:pt x="5363" y="3869"/>
                    </a:cubicBezTo>
                    <a:cubicBezTo>
                      <a:pt x="5310" y="3872"/>
                      <a:pt x="5258" y="3874"/>
                      <a:pt x="5207" y="3874"/>
                    </a:cubicBezTo>
                    <a:cubicBezTo>
                      <a:pt x="3811" y="3874"/>
                      <a:pt x="3298" y="2868"/>
                      <a:pt x="2893" y="1832"/>
                    </a:cubicBezTo>
                    <a:cubicBezTo>
                      <a:pt x="2321" y="367"/>
                      <a:pt x="2153" y="128"/>
                      <a:pt x="1606" y="2"/>
                    </a:cubicBezTo>
                    <a:cubicBezTo>
                      <a:pt x="1576" y="1"/>
                      <a:pt x="1547" y="1"/>
                      <a:pt x="1518" y="1"/>
                    </a:cubicBezTo>
                    <a:close/>
                  </a:path>
                </a:pathLst>
              </a:custGeom>
              <a:solidFill>
                <a:srgbClr val="FFFFFF">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525;p96">
                <a:extLst>
                  <a:ext uri="{FF2B5EF4-FFF2-40B4-BE49-F238E27FC236}">
                    <a16:creationId xmlns:a16="http://schemas.microsoft.com/office/drawing/2014/main" id="{E7D7F7FC-538B-606B-470A-7DF72177A81E}"/>
                  </a:ext>
                </a:extLst>
              </p:cNvPr>
              <p:cNvSpPr/>
              <p:nvPr/>
            </p:nvSpPr>
            <p:spPr>
              <a:xfrm>
                <a:off x="5041642" y="3180943"/>
                <a:ext cx="559639" cy="797393"/>
              </a:xfrm>
              <a:custGeom>
                <a:avLst/>
                <a:gdLst/>
                <a:ahLst/>
                <a:cxnLst/>
                <a:rect l="l" t="t" r="r" b="b"/>
                <a:pathLst>
                  <a:path w="34397" h="49010" extrusionOk="0">
                    <a:moveTo>
                      <a:pt x="25128" y="0"/>
                    </a:moveTo>
                    <a:cubicBezTo>
                      <a:pt x="23996" y="2340"/>
                      <a:pt x="22403" y="4428"/>
                      <a:pt x="21416" y="6845"/>
                    </a:cubicBezTo>
                    <a:cubicBezTo>
                      <a:pt x="21045" y="7756"/>
                      <a:pt x="21063" y="8829"/>
                      <a:pt x="21466" y="10039"/>
                    </a:cubicBezTo>
                    <a:cubicBezTo>
                      <a:pt x="21599" y="10433"/>
                      <a:pt x="21599" y="10433"/>
                      <a:pt x="20434" y="12722"/>
                    </a:cubicBezTo>
                    <a:cubicBezTo>
                      <a:pt x="16453" y="20544"/>
                      <a:pt x="16453" y="20544"/>
                      <a:pt x="16177" y="21957"/>
                    </a:cubicBezTo>
                    <a:cubicBezTo>
                      <a:pt x="16002" y="22853"/>
                      <a:pt x="15049" y="23331"/>
                      <a:pt x="14928" y="24258"/>
                    </a:cubicBezTo>
                    <a:cubicBezTo>
                      <a:pt x="14702" y="25989"/>
                      <a:pt x="15235" y="27678"/>
                      <a:pt x="15206" y="29397"/>
                    </a:cubicBezTo>
                    <a:cubicBezTo>
                      <a:pt x="15188" y="30434"/>
                      <a:pt x="15012" y="31464"/>
                      <a:pt x="15093" y="32502"/>
                    </a:cubicBezTo>
                    <a:cubicBezTo>
                      <a:pt x="15169" y="33497"/>
                      <a:pt x="16394" y="34206"/>
                      <a:pt x="15800" y="35365"/>
                    </a:cubicBezTo>
                    <a:cubicBezTo>
                      <a:pt x="15765" y="35436"/>
                      <a:pt x="10477" y="43388"/>
                      <a:pt x="1" y="49009"/>
                    </a:cubicBezTo>
                    <a:cubicBezTo>
                      <a:pt x="1410" y="48253"/>
                      <a:pt x="3243" y="47162"/>
                      <a:pt x="4622" y="46350"/>
                    </a:cubicBezTo>
                    <a:cubicBezTo>
                      <a:pt x="8783" y="43631"/>
                      <a:pt x="9464" y="43061"/>
                      <a:pt x="13903" y="39342"/>
                    </a:cubicBezTo>
                    <a:cubicBezTo>
                      <a:pt x="17121" y="36398"/>
                      <a:pt x="17463" y="36001"/>
                      <a:pt x="21649" y="31146"/>
                    </a:cubicBezTo>
                    <a:cubicBezTo>
                      <a:pt x="24193" y="27923"/>
                      <a:pt x="24332" y="27697"/>
                      <a:pt x="27881" y="21902"/>
                    </a:cubicBezTo>
                    <a:cubicBezTo>
                      <a:pt x="29825" y="18398"/>
                      <a:pt x="29927" y="18149"/>
                      <a:pt x="32525" y="11758"/>
                    </a:cubicBezTo>
                    <a:lnTo>
                      <a:pt x="32943" y="10570"/>
                    </a:lnTo>
                    <a:cubicBezTo>
                      <a:pt x="33150" y="9955"/>
                      <a:pt x="33150" y="9955"/>
                      <a:pt x="33135" y="9617"/>
                    </a:cubicBezTo>
                    <a:lnTo>
                      <a:pt x="33135" y="9617"/>
                    </a:lnTo>
                    <a:cubicBezTo>
                      <a:pt x="32683" y="10118"/>
                      <a:pt x="32380" y="10772"/>
                      <a:pt x="32346" y="10844"/>
                    </a:cubicBezTo>
                    <a:lnTo>
                      <a:pt x="32357" y="10767"/>
                    </a:lnTo>
                    <a:cubicBezTo>
                      <a:pt x="32399" y="10680"/>
                      <a:pt x="32456" y="10567"/>
                      <a:pt x="32496" y="10480"/>
                    </a:cubicBezTo>
                    <a:cubicBezTo>
                      <a:pt x="33014" y="8920"/>
                      <a:pt x="34396" y="4773"/>
                      <a:pt x="33560" y="4074"/>
                    </a:cubicBezTo>
                    <a:lnTo>
                      <a:pt x="33560" y="4074"/>
                    </a:lnTo>
                    <a:cubicBezTo>
                      <a:pt x="33476" y="4139"/>
                      <a:pt x="33365" y="4226"/>
                      <a:pt x="33282" y="4291"/>
                    </a:cubicBezTo>
                    <a:cubicBezTo>
                      <a:pt x="32068" y="3175"/>
                      <a:pt x="31981" y="1263"/>
                      <a:pt x="30499" y="335"/>
                    </a:cubicBezTo>
                    <a:cubicBezTo>
                      <a:pt x="30121" y="98"/>
                      <a:pt x="29741" y="21"/>
                      <a:pt x="29360" y="21"/>
                    </a:cubicBezTo>
                    <a:cubicBezTo>
                      <a:pt x="28634" y="21"/>
                      <a:pt x="27904" y="303"/>
                      <a:pt x="27178" y="303"/>
                    </a:cubicBezTo>
                    <a:cubicBezTo>
                      <a:pt x="27081" y="303"/>
                      <a:pt x="26984" y="298"/>
                      <a:pt x="26887" y="286"/>
                    </a:cubicBezTo>
                    <a:cubicBezTo>
                      <a:pt x="26528" y="1713"/>
                      <a:pt x="26276" y="2635"/>
                      <a:pt x="25847" y="4076"/>
                    </a:cubicBezTo>
                    <a:cubicBezTo>
                      <a:pt x="25619" y="2519"/>
                      <a:pt x="25451" y="1568"/>
                      <a:pt x="25128" y="0"/>
                    </a:cubicBezTo>
                    <a:close/>
                  </a:path>
                </a:pathLst>
              </a:custGeom>
              <a:solidFill>
                <a:srgbClr val="FFFFFF">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526;p96">
                <a:extLst>
                  <a:ext uri="{FF2B5EF4-FFF2-40B4-BE49-F238E27FC236}">
                    <a16:creationId xmlns:a16="http://schemas.microsoft.com/office/drawing/2014/main" id="{AAD785E6-DB43-DD74-8860-42F4B4891AFB}"/>
                  </a:ext>
                </a:extLst>
              </p:cNvPr>
              <p:cNvSpPr/>
              <p:nvPr/>
            </p:nvSpPr>
            <p:spPr>
              <a:xfrm>
                <a:off x="4485045" y="2087567"/>
                <a:ext cx="898055" cy="1214832"/>
              </a:xfrm>
              <a:custGeom>
                <a:avLst/>
                <a:gdLst/>
                <a:ahLst/>
                <a:cxnLst/>
                <a:rect l="l" t="t" r="r" b="b"/>
                <a:pathLst>
                  <a:path w="55197" h="74667" extrusionOk="0">
                    <a:moveTo>
                      <a:pt x="1690" y="16631"/>
                    </a:moveTo>
                    <a:lnTo>
                      <a:pt x="1688" y="16632"/>
                    </a:lnTo>
                    <a:lnTo>
                      <a:pt x="1702" y="16651"/>
                    </a:lnTo>
                    <a:cubicBezTo>
                      <a:pt x="1699" y="16643"/>
                      <a:pt x="1694" y="16639"/>
                      <a:pt x="1690" y="16631"/>
                    </a:cubicBezTo>
                    <a:close/>
                    <a:moveTo>
                      <a:pt x="53826" y="20443"/>
                    </a:moveTo>
                    <a:lnTo>
                      <a:pt x="53886" y="20506"/>
                    </a:lnTo>
                    <a:lnTo>
                      <a:pt x="53853" y="20515"/>
                    </a:lnTo>
                    <a:lnTo>
                      <a:pt x="53826" y="20443"/>
                    </a:lnTo>
                    <a:close/>
                    <a:moveTo>
                      <a:pt x="15221" y="42583"/>
                    </a:moveTo>
                    <a:lnTo>
                      <a:pt x="15221" y="42583"/>
                    </a:lnTo>
                    <a:cubicBezTo>
                      <a:pt x="15237" y="42609"/>
                      <a:pt x="15261" y="42643"/>
                      <a:pt x="15277" y="42669"/>
                    </a:cubicBezTo>
                    <a:cubicBezTo>
                      <a:pt x="15261" y="42643"/>
                      <a:pt x="15237" y="42607"/>
                      <a:pt x="15221" y="42583"/>
                    </a:cubicBezTo>
                    <a:close/>
                    <a:moveTo>
                      <a:pt x="15277" y="42669"/>
                    </a:moveTo>
                    <a:lnTo>
                      <a:pt x="15277" y="42669"/>
                    </a:lnTo>
                    <a:cubicBezTo>
                      <a:pt x="15296" y="42695"/>
                      <a:pt x="15317" y="42729"/>
                      <a:pt x="15337" y="42753"/>
                    </a:cubicBezTo>
                    <a:cubicBezTo>
                      <a:pt x="15319" y="42729"/>
                      <a:pt x="15296" y="42695"/>
                      <a:pt x="15277" y="42669"/>
                    </a:cubicBezTo>
                    <a:close/>
                    <a:moveTo>
                      <a:pt x="16449" y="44374"/>
                    </a:moveTo>
                    <a:cubicBezTo>
                      <a:pt x="16467" y="44400"/>
                      <a:pt x="16491" y="44434"/>
                      <a:pt x="16509" y="44458"/>
                    </a:cubicBezTo>
                    <a:cubicBezTo>
                      <a:pt x="16491" y="44434"/>
                      <a:pt x="16469" y="44398"/>
                      <a:pt x="16449" y="44374"/>
                    </a:cubicBezTo>
                    <a:close/>
                    <a:moveTo>
                      <a:pt x="16509" y="44458"/>
                    </a:moveTo>
                    <a:cubicBezTo>
                      <a:pt x="16527" y="44484"/>
                      <a:pt x="16549" y="44519"/>
                      <a:pt x="16567" y="44545"/>
                    </a:cubicBezTo>
                    <a:cubicBezTo>
                      <a:pt x="16549" y="44518"/>
                      <a:pt x="16527" y="44484"/>
                      <a:pt x="16509" y="44458"/>
                    </a:cubicBezTo>
                    <a:close/>
                    <a:moveTo>
                      <a:pt x="16567" y="44545"/>
                    </a:moveTo>
                    <a:lnTo>
                      <a:pt x="16567" y="44545"/>
                    </a:lnTo>
                    <a:cubicBezTo>
                      <a:pt x="16585" y="44569"/>
                      <a:pt x="16609" y="44605"/>
                      <a:pt x="16627" y="44629"/>
                    </a:cubicBezTo>
                    <a:cubicBezTo>
                      <a:pt x="16609" y="44605"/>
                      <a:pt x="16587" y="44569"/>
                      <a:pt x="16567" y="44545"/>
                    </a:cubicBezTo>
                    <a:close/>
                    <a:moveTo>
                      <a:pt x="16627" y="44629"/>
                    </a:moveTo>
                    <a:cubicBezTo>
                      <a:pt x="16645" y="44655"/>
                      <a:pt x="16667" y="44690"/>
                      <a:pt x="16687" y="44715"/>
                    </a:cubicBezTo>
                    <a:cubicBezTo>
                      <a:pt x="16669" y="44689"/>
                      <a:pt x="16646" y="44655"/>
                      <a:pt x="16627" y="44629"/>
                    </a:cubicBezTo>
                    <a:close/>
                    <a:moveTo>
                      <a:pt x="16687" y="44715"/>
                    </a:moveTo>
                    <a:cubicBezTo>
                      <a:pt x="16705" y="44741"/>
                      <a:pt x="16727" y="44776"/>
                      <a:pt x="16745" y="44800"/>
                    </a:cubicBezTo>
                    <a:cubicBezTo>
                      <a:pt x="16727" y="44774"/>
                      <a:pt x="16705" y="44741"/>
                      <a:pt x="16687" y="44715"/>
                    </a:cubicBezTo>
                    <a:close/>
                    <a:moveTo>
                      <a:pt x="16745" y="44800"/>
                    </a:moveTo>
                    <a:lnTo>
                      <a:pt x="16745" y="44800"/>
                    </a:lnTo>
                    <a:cubicBezTo>
                      <a:pt x="16764" y="44826"/>
                      <a:pt x="16785" y="44862"/>
                      <a:pt x="16805" y="44886"/>
                    </a:cubicBezTo>
                    <a:cubicBezTo>
                      <a:pt x="16787" y="44860"/>
                      <a:pt x="16764" y="44824"/>
                      <a:pt x="16745" y="44800"/>
                    </a:cubicBezTo>
                    <a:close/>
                    <a:moveTo>
                      <a:pt x="16805" y="44886"/>
                    </a:moveTo>
                    <a:lnTo>
                      <a:pt x="16805" y="44886"/>
                    </a:lnTo>
                    <a:cubicBezTo>
                      <a:pt x="16822" y="44912"/>
                      <a:pt x="16845" y="44946"/>
                      <a:pt x="16864" y="44971"/>
                    </a:cubicBezTo>
                    <a:cubicBezTo>
                      <a:pt x="16845" y="44946"/>
                      <a:pt x="16824" y="44912"/>
                      <a:pt x="16805" y="44886"/>
                    </a:cubicBezTo>
                    <a:close/>
                    <a:moveTo>
                      <a:pt x="16864" y="44971"/>
                    </a:moveTo>
                    <a:lnTo>
                      <a:pt x="16864" y="44971"/>
                    </a:lnTo>
                    <a:cubicBezTo>
                      <a:pt x="16882" y="44997"/>
                      <a:pt x="16905" y="45033"/>
                      <a:pt x="16922" y="45057"/>
                    </a:cubicBezTo>
                    <a:cubicBezTo>
                      <a:pt x="16905" y="45031"/>
                      <a:pt x="16882" y="44996"/>
                      <a:pt x="16864" y="44971"/>
                    </a:cubicBezTo>
                    <a:close/>
                    <a:moveTo>
                      <a:pt x="16922" y="45057"/>
                    </a:moveTo>
                    <a:cubicBezTo>
                      <a:pt x="16940" y="45083"/>
                      <a:pt x="16964" y="45117"/>
                      <a:pt x="16982" y="45143"/>
                    </a:cubicBezTo>
                    <a:cubicBezTo>
                      <a:pt x="16964" y="45117"/>
                      <a:pt x="16942" y="45081"/>
                      <a:pt x="16922" y="45057"/>
                    </a:cubicBezTo>
                    <a:close/>
                    <a:moveTo>
                      <a:pt x="16982" y="45143"/>
                    </a:moveTo>
                    <a:cubicBezTo>
                      <a:pt x="17000" y="45168"/>
                      <a:pt x="17024" y="45202"/>
                      <a:pt x="17042" y="45228"/>
                    </a:cubicBezTo>
                    <a:cubicBezTo>
                      <a:pt x="17024" y="45202"/>
                      <a:pt x="17000" y="45167"/>
                      <a:pt x="16982" y="45143"/>
                    </a:cubicBezTo>
                    <a:close/>
                    <a:moveTo>
                      <a:pt x="17042" y="45228"/>
                    </a:moveTo>
                    <a:cubicBezTo>
                      <a:pt x="17051" y="45241"/>
                      <a:pt x="17061" y="45256"/>
                      <a:pt x="17072" y="45271"/>
                    </a:cubicBezTo>
                    <a:lnTo>
                      <a:pt x="17072" y="45271"/>
                    </a:lnTo>
                    <a:lnTo>
                      <a:pt x="17042" y="45228"/>
                    </a:lnTo>
                    <a:close/>
                    <a:moveTo>
                      <a:pt x="17072" y="45271"/>
                    </a:moveTo>
                    <a:lnTo>
                      <a:pt x="17102" y="45314"/>
                    </a:lnTo>
                    <a:cubicBezTo>
                      <a:pt x="17093" y="45301"/>
                      <a:pt x="17082" y="45286"/>
                      <a:pt x="17072" y="45271"/>
                    </a:cubicBezTo>
                    <a:close/>
                    <a:moveTo>
                      <a:pt x="29283" y="1"/>
                    </a:moveTo>
                    <a:lnTo>
                      <a:pt x="29184" y="90"/>
                    </a:lnTo>
                    <a:cubicBezTo>
                      <a:pt x="29751" y="1352"/>
                      <a:pt x="31064" y="1939"/>
                      <a:pt x="31840" y="3012"/>
                    </a:cubicBezTo>
                    <a:cubicBezTo>
                      <a:pt x="31802" y="3125"/>
                      <a:pt x="31752" y="3277"/>
                      <a:pt x="31714" y="3392"/>
                    </a:cubicBezTo>
                    <a:cubicBezTo>
                      <a:pt x="28401" y="3689"/>
                      <a:pt x="28401" y="3689"/>
                      <a:pt x="28979" y="5039"/>
                    </a:cubicBezTo>
                    <a:cubicBezTo>
                      <a:pt x="24905" y="4204"/>
                      <a:pt x="24905" y="4204"/>
                      <a:pt x="24074" y="4178"/>
                    </a:cubicBezTo>
                    <a:cubicBezTo>
                      <a:pt x="23825" y="4171"/>
                      <a:pt x="23649" y="4167"/>
                      <a:pt x="23500" y="4167"/>
                    </a:cubicBezTo>
                    <a:cubicBezTo>
                      <a:pt x="23294" y="4167"/>
                      <a:pt x="23138" y="4174"/>
                      <a:pt x="22911" y="4183"/>
                    </a:cubicBezTo>
                    <a:cubicBezTo>
                      <a:pt x="21201" y="4250"/>
                      <a:pt x="20246" y="6320"/>
                      <a:pt x="18510" y="6320"/>
                    </a:cubicBezTo>
                    <a:cubicBezTo>
                      <a:pt x="18248" y="6320"/>
                      <a:pt x="17969" y="6274"/>
                      <a:pt x="17667" y="6166"/>
                    </a:cubicBezTo>
                    <a:cubicBezTo>
                      <a:pt x="16455" y="5732"/>
                      <a:pt x="15551" y="4570"/>
                      <a:pt x="14158" y="4570"/>
                    </a:cubicBezTo>
                    <a:cubicBezTo>
                      <a:pt x="14077" y="4570"/>
                      <a:pt x="13994" y="4573"/>
                      <a:pt x="13909" y="4582"/>
                    </a:cubicBezTo>
                    <a:cubicBezTo>
                      <a:pt x="13493" y="4622"/>
                      <a:pt x="7118" y="6237"/>
                      <a:pt x="5839" y="7280"/>
                    </a:cubicBezTo>
                    <a:cubicBezTo>
                      <a:pt x="5820" y="7382"/>
                      <a:pt x="5820" y="7487"/>
                      <a:pt x="5836" y="7590"/>
                    </a:cubicBezTo>
                    <a:cubicBezTo>
                      <a:pt x="5846" y="7672"/>
                      <a:pt x="5855" y="7755"/>
                      <a:pt x="5865" y="7837"/>
                    </a:cubicBezTo>
                    <a:cubicBezTo>
                      <a:pt x="5873" y="7914"/>
                      <a:pt x="5883" y="7992"/>
                      <a:pt x="5893" y="8069"/>
                    </a:cubicBezTo>
                    <a:cubicBezTo>
                      <a:pt x="5901" y="8142"/>
                      <a:pt x="5909" y="8215"/>
                      <a:pt x="5917" y="8287"/>
                    </a:cubicBezTo>
                    <a:cubicBezTo>
                      <a:pt x="5925" y="8357"/>
                      <a:pt x="5933" y="8426"/>
                      <a:pt x="5941" y="8496"/>
                    </a:cubicBezTo>
                    <a:cubicBezTo>
                      <a:pt x="5949" y="8565"/>
                      <a:pt x="5957" y="8630"/>
                      <a:pt x="5964" y="8696"/>
                    </a:cubicBezTo>
                    <a:cubicBezTo>
                      <a:pt x="5972" y="8764"/>
                      <a:pt x="5980" y="8827"/>
                      <a:pt x="5986" y="8893"/>
                    </a:cubicBezTo>
                    <a:lnTo>
                      <a:pt x="6009" y="9087"/>
                    </a:lnTo>
                    <a:cubicBezTo>
                      <a:pt x="3248" y="9100"/>
                      <a:pt x="3248" y="9100"/>
                      <a:pt x="3474" y="10043"/>
                    </a:cubicBezTo>
                    <a:cubicBezTo>
                      <a:pt x="3719" y="10123"/>
                      <a:pt x="3971" y="10185"/>
                      <a:pt x="4226" y="10228"/>
                    </a:cubicBezTo>
                    <a:lnTo>
                      <a:pt x="4236" y="10228"/>
                    </a:lnTo>
                    <a:cubicBezTo>
                      <a:pt x="4510" y="10146"/>
                      <a:pt x="4778" y="10043"/>
                      <a:pt x="5037" y="9918"/>
                    </a:cubicBezTo>
                    <a:lnTo>
                      <a:pt x="5037" y="9918"/>
                    </a:lnTo>
                    <a:cubicBezTo>
                      <a:pt x="5242" y="12156"/>
                      <a:pt x="2314" y="11570"/>
                      <a:pt x="1105" y="12616"/>
                    </a:cubicBezTo>
                    <a:cubicBezTo>
                      <a:pt x="1" y="13572"/>
                      <a:pt x="1" y="13572"/>
                      <a:pt x="1591" y="16466"/>
                    </a:cubicBezTo>
                    <a:cubicBezTo>
                      <a:pt x="4911" y="16165"/>
                      <a:pt x="7952" y="14328"/>
                      <a:pt x="11326" y="14328"/>
                    </a:cubicBezTo>
                    <a:cubicBezTo>
                      <a:pt x="11788" y="14328"/>
                      <a:pt x="12255" y="14362"/>
                      <a:pt x="12731" y="14439"/>
                    </a:cubicBezTo>
                    <a:cubicBezTo>
                      <a:pt x="12820" y="14452"/>
                      <a:pt x="21142" y="17209"/>
                      <a:pt x="17084" y="30688"/>
                    </a:cubicBezTo>
                    <a:cubicBezTo>
                      <a:pt x="16270" y="33389"/>
                      <a:pt x="14119" y="35663"/>
                      <a:pt x="14507" y="38748"/>
                    </a:cubicBezTo>
                    <a:cubicBezTo>
                      <a:pt x="14760" y="40760"/>
                      <a:pt x="14895" y="41832"/>
                      <a:pt x="15384" y="42823"/>
                    </a:cubicBezTo>
                    <a:lnTo>
                      <a:pt x="15384" y="42823"/>
                    </a:lnTo>
                    <a:cubicBezTo>
                      <a:pt x="15369" y="42800"/>
                      <a:pt x="15351" y="42774"/>
                      <a:pt x="15337" y="42753"/>
                    </a:cubicBezTo>
                    <a:lnTo>
                      <a:pt x="15337" y="42753"/>
                    </a:lnTo>
                    <a:cubicBezTo>
                      <a:pt x="15350" y="42774"/>
                      <a:pt x="15369" y="42803"/>
                      <a:pt x="15386" y="42826"/>
                    </a:cubicBezTo>
                    <a:lnTo>
                      <a:pt x="15386" y="42826"/>
                    </a:lnTo>
                    <a:cubicBezTo>
                      <a:pt x="15945" y="43956"/>
                      <a:pt x="16967" y="44981"/>
                      <a:pt x="19154" y="47175"/>
                    </a:cubicBezTo>
                    <a:cubicBezTo>
                      <a:pt x="20147" y="48165"/>
                      <a:pt x="20147" y="48165"/>
                      <a:pt x="20501" y="48377"/>
                    </a:cubicBezTo>
                    <a:cubicBezTo>
                      <a:pt x="22495" y="48682"/>
                      <a:pt x="29099" y="62200"/>
                      <a:pt x="29084" y="62324"/>
                    </a:cubicBezTo>
                    <a:cubicBezTo>
                      <a:pt x="29007" y="63014"/>
                      <a:pt x="28877" y="64167"/>
                      <a:pt x="30101" y="64832"/>
                    </a:cubicBezTo>
                    <a:cubicBezTo>
                      <a:pt x="34425" y="67184"/>
                      <a:pt x="35981" y="68031"/>
                      <a:pt x="37302" y="68031"/>
                    </a:cubicBezTo>
                    <a:cubicBezTo>
                      <a:pt x="37829" y="68031"/>
                      <a:pt x="38319" y="67896"/>
                      <a:pt x="38932" y="67669"/>
                    </a:cubicBezTo>
                    <a:cubicBezTo>
                      <a:pt x="39300" y="67533"/>
                      <a:pt x="39739" y="67369"/>
                      <a:pt x="40280" y="67369"/>
                    </a:cubicBezTo>
                    <a:cubicBezTo>
                      <a:pt x="40764" y="67369"/>
                      <a:pt x="41329" y="67500"/>
                      <a:pt x="41998" y="67898"/>
                    </a:cubicBezTo>
                    <a:cubicBezTo>
                      <a:pt x="43597" y="68853"/>
                      <a:pt x="45612" y="68670"/>
                      <a:pt x="47151" y="69789"/>
                    </a:cubicBezTo>
                    <a:cubicBezTo>
                      <a:pt x="48270" y="70604"/>
                      <a:pt x="48513" y="71552"/>
                      <a:pt x="48738" y="72804"/>
                    </a:cubicBezTo>
                    <a:cubicBezTo>
                      <a:pt x="48896" y="73685"/>
                      <a:pt x="49261" y="74262"/>
                      <a:pt x="49826" y="74517"/>
                    </a:cubicBezTo>
                    <a:cubicBezTo>
                      <a:pt x="50067" y="74625"/>
                      <a:pt x="50286" y="74666"/>
                      <a:pt x="50489" y="74666"/>
                    </a:cubicBezTo>
                    <a:cubicBezTo>
                      <a:pt x="50820" y="74666"/>
                      <a:pt x="51108" y="74557"/>
                      <a:pt x="51375" y="74457"/>
                    </a:cubicBezTo>
                    <a:cubicBezTo>
                      <a:pt x="50012" y="71631"/>
                      <a:pt x="52255" y="68554"/>
                      <a:pt x="50760" y="65739"/>
                    </a:cubicBezTo>
                    <a:cubicBezTo>
                      <a:pt x="50513" y="65273"/>
                      <a:pt x="50392" y="65043"/>
                      <a:pt x="49870" y="65043"/>
                    </a:cubicBezTo>
                    <a:cubicBezTo>
                      <a:pt x="49362" y="65043"/>
                      <a:pt x="48475" y="65261"/>
                      <a:pt x="46723" y="65693"/>
                    </a:cubicBezTo>
                    <a:cubicBezTo>
                      <a:pt x="48011" y="60195"/>
                      <a:pt x="48011" y="60195"/>
                      <a:pt x="47325" y="58118"/>
                    </a:cubicBezTo>
                    <a:lnTo>
                      <a:pt x="47325" y="58118"/>
                    </a:lnTo>
                    <a:cubicBezTo>
                      <a:pt x="45156" y="59467"/>
                      <a:pt x="43829" y="63604"/>
                      <a:pt x="41281" y="63604"/>
                    </a:cubicBezTo>
                    <a:cubicBezTo>
                      <a:pt x="40788" y="63604"/>
                      <a:pt x="40249" y="63449"/>
                      <a:pt x="39651" y="63090"/>
                    </a:cubicBezTo>
                    <a:cubicBezTo>
                      <a:pt x="38234" y="62239"/>
                      <a:pt x="37116" y="61567"/>
                      <a:pt x="38511" y="52827"/>
                    </a:cubicBezTo>
                    <a:cubicBezTo>
                      <a:pt x="38643" y="51995"/>
                      <a:pt x="39048" y="49462"/>
                      <a:pt x="42063" y="47739"/>
                    </a:cubicBezTo>
                    <a:cubicBezTo>
                      <a:pt x="42466" y="47508"/>
                      <a:pt x="42882" y="47443"/>
                      <a:pt x="43302" y="47443"/>
                    </a:cubicBezTo>
                    <a:cubicBezTo>
                      <a:pt x="43850" y="47443"/>
                      <a:pt x="44405" y="47554"/>
                      <a:pt x="44953" y="47554"/>
                    </a:cubicBezTo>
                    <a:cubicBezTo>
                      <a:pt x="45187" y="47554"/>
                      <a:pt x="45419" y="47534"/>
                      <a:pt x="45649" y="47476"/>
                    </a:cubicBezTo>
                    <a:cubicBezTo>
                      <a:pt x="47046" y="47124"/>
                      <a:pt x="46033" y="45117"/>
                      <a:pt x="47487" y="44803"/>
                    </a:cubicBezTo>
                    <a:cubicBezTo>
                      <a:pt x="47783" y="44740"/>
                      <a:pt x="48106" y="44671"/>
                      <a:pt x="48451" y="44671"/>
                    </a:cubicBezTo>
                    <a:cubicBezTo>
                      <a:pt x="49101" y="44671"/>
                      <a:pt x="49834" y="44914"/>
                      <a:pt x="50642" y="45895"/>
                    </a:cubicBezTo>
                    <a:cubicBezTo>
                      <a:pt x="51065" y="46408"/>
                      <a:pt x="51065" y="46408"/>
                      <a:pt x="52863" y="50807"/>
                    </a:cubicBezTo>
                    <a:cubicBezTo>
                      <a:pt x="53341" y="49990"/>
                      <a:pt x="53559" y="49617"/>
                      <a:pt x="53614" y="48872"/>
                    </a:cubicBezTo>
                    <a:cubicBezTo>
                      <a:pt x="53774" y="46681"/>
                      <a:pt x="51846" y="45089"/>
                      <a:pt x="51906" y="42926"/>
                    </a:cubicBezTo>
                    <a:cubicBezTo>
                      <a:pt x="51980" y="40218"/>
                      <a:pt x="53874" y="38007"/>
                      <a:pt x="53990" y="35309"/>
                    </a:cubicBezTo>
                    <a:cubicBezTo>
                      <a:pt x="54087" y="33023"/>
                      <a:pt x="54032" y="30733"/>
                      <a:pt x="53826" y="28453"/>
                    </a:cubicBezTo>
                    <a:lnTo>
                      <a:pt x="53755" y="20735"/>
                    </a:lnTo>
                    <a:lnTo>
                      <a:pt x="53755" y="20735"/>
                    </a:lnTo>
                    <a:cubicBezTo>
                      <a:pt x="53821" y="20830"/>
                      <a:pt x="53889" y="20926"/>
                      <a:pt x="53955" y="21022"/>
                    </a:cubicBezTo>
                    <a:cubicBezTo>
                      <a:pt x="54018" y="21113"/>
                      <a:pt x="54081" y="21203"/>
                      <a:pt x="54144" y="21294"/>
                    </a:cubicBezTo>
                    <a:cubicBezTo>
                      <a:pt x="54204" y="21379"/>
                      <a:pt x="54263" y="21466"/>
                      <a:pt x="54321" y="21552"/>
                    </a:cubicBezTo>
                    <a:cubicBezTo>
                      <a:pt x="54378" y="21633"/>
                      <a:pt x="54433" y="21715"/>
                      <a:pt x="54489" y="21797"/>
                    </a:cubicBezTo>
                    <a:cubicBezTo>
                      <a:pt x="54541" y="21873"/>
                      <a:pt x="54593" y="21951"/>
                      <a:pt x="54644" y="22027"/>
                    </a:cubicBezTo>
                    <a:cubicBezTo>
                      <a:pt x="54693" y="22099"/>
                      <a:pt x="54741" y="22170"/>
                      <a:pt x="54790" y="22243"/>
                    </a:cubicBezTo>
                    <a:cubicBezTo>
                      <a:pt x="54835" y="22309"/>
                      <a:pt x="54879" y="22377"/>
                      <a:pt x="54924" y="22445"/>
                    </a:cubicBezTo>
                    <a:cubicBezTo>
                      <a:pt x="54964" y="22506"/>
                      <a:pt x="55006" y="22569"/>
                      <a:pt x="55046" y="22631"/>
                    </a:cubicBezTo>
                    <a:cubicBezTo>
                      <a:pt x="55197" y="19545"/>
                      <a:pt x="54906" y="19011"/>
                      <a:pt x="54504" y="18269"/>
                    </a:cubicBezTo>
                    <a:cubicBezTo>
                      <a:pt x="54460" y="18235"/>
                      <a:pt x="54427" y="18222"/>
                      <a:pt x="54400" y="18222"/>
                    </a:cubicBezTo>
                    <a:cubicBezTo>
                      <a:pt x="54361" y="18222"/>
                      <a:pt x="54337" y="18250"/>
                      <a:pt x="54312" y="18279"/>
                    </a:cubicBezTo>
                    <a:cubicBezTo>
                      <a:pt x="54270" y="18326"/>
                      <a:pt x="54231" y="18370"/>
                      <a:pt x="54187" y="18416"/>
                    </a:cubicBezTo>
                    <a:cubicBezTo>
                      <a:pt x="54145" y="18462"/>
                      <a:pt x="54105" y="18505"/>
                      <a:pt x="54065" y="18549"/>
                    </a:cubicBezTo>
                    <a:cubicBezTo>
                      <a:pt x="54023" y="18592"/>
                      <a:pt x="53982" y="18634"/>
                      <a:pt x="53939" y="18678"/>
                    </a:cubicBezTo>
                    <a:cubicBezTo>
                      <a:pt x="53897" y="18722"/>
                      <a:pt x="53855" y="18762"/>
                      <a:pt x="53813" y="18804"/>
                    </a:cubicBezTo>
                    <a:cubicBezTo>
                      <a:pt x="53771" y="18846"/>
                      <a:pt x="53727" y="18886"/>
                      <a:pt x="53684" y="18927"/>
                    </a:cubicBezTo>
                    <a:cubicBezTo>
                      <a:pt x="53640" y="18969"/>
                      <a:pt x="53598" y="19007"/>
                      <a:pt x="53555" y="19049"/>
                    </a:cubicBezTo>
                    <a:cubicBezTo>
                      <a:pt x="53509" y="19091"/>
                      <a:pt x="53464" y="19130"/>
                      <a:pt x="53420" y="19170"/>
                    </a:cubicBezTo>
                    <a:cubicBezTo>
                      <a:pt x="52775" y="18458"/>
                      <a:pt x="52817" y="17407"/>
                      <a:pt x="52190" y="16685"/>
                    </a:cubicBezTo>
                    <a:cubicBezTo>
                      <a:pt x="51795" y="17073"/>
                      <a:pt x="51443" y="17504"/>
                      <a:pt x="51058" y="17901"/>
                    </a:cubicBezTo>
                    <a:cubicBezTo>
                      <a:pt x="50369" y="17144"/>
                      <a:pt x="50244" y="17007"/>
                      <a:pt x="51360" y="14263"/>
                    </a:cubicBezTo>
                    <a:cubicBezTo>
                      <a:pt x="51956" y="12797"/>
                      <a:pt x="50251" y="10750"/>
                      <a:pt x="49490" y="9938"/>
                    </a:cubicBezTo>
                    <a:cubicBezTo>
                      <a:pt x="49481" y="9928"/>
                      <a:pt x="44002" y="5978"/>
                      <a:pt x="43190" y="5441"/>
                    </a:cubicBezTo>
                    <a:lnTo>
                      <a:pt x="43190" y="5441"/>
                    </a:lnTo>
                    <a:cubicBezTo>
                      <a:pt x="43295" y="6095"/>
                      <a:pt x="43679" y="6637"/>
                      <a:pt x="43905" y="7244"/>
                    </a:cubicBezTo>
                    <a:cubicBezTo>
                      <a:pt x="42433" y="7084"/>
                      <a:pt x="41740" y="5229"/>
                      <a:pt x="40195" y="5229"/>
                    </a:cubicBezTo>
                    <a:cubicBezTo>
                      <a:pt x="40030" y="5229"/>
                      <a:pt x="39855" y="5250"/>
                      <a:pt x="39668" y="5297"/>
                    </a:cubicBezTo>
                    <a:cubicBezTo>
                      <a:pt x="39667" y="5438"/>
                      <a:pt x="39592" y="5643"/>
                      <a:pt x="39662" y="5765"/>
                    </a:cubicBezTo>
                    <a:cubicBezTo>
                      <a:pt x="39998" y="6348"/>
                      <a:pt x="40374" y="6907"/>
                      <a:pt x="40723" y="7483"/>
                    </a:cubicBezTo>
                    <a:cubicBezTo>
                      <a:pt x="41343" y="8507"/>
                      <a:pt x="41343" y="8507"/>
                      <a:pt x="43645" y="10642"/>
                    </a:cubicBezTo>
                    <a:cubicBezTo>
                      <a:pt x="44811" y="11723"/>
                      <a:pt x="44175" y="13430"/>
                      <a:pt x="45026" y="14622"/>
                    </a:cubicBezTo>
                    <a:cubicBezTo>
                      <a:pt x="45636" y="15476"/>
                      <a:pt x="45681" y="15581"/>
                      <a:pt x="45725" y="16240"/>
                    </a:cubicBezTo>
                    <a:cubicBezTo>
                      <a:pt x="45652" y="16252"/>
                      <a:pt x="45580" y="16258"/>
                      <a:pt x="45509" y="16258"/>
                    </a:cubicBezTo>
                    <a:cubicBezTo>
                      <a:pt x="44573" y="16258"/>
                      <a:pt x="43816" y="15183"/>
                      <a:pt x="42518" y="13337"/>
                    </a:cubicBezTo>
                    <a:cubicBezTo>
                      <a:pt x="42285" y="13347"/>
                      <a:pt x="42012" y="13359"/>
                      <a:pt x="41710" y="13359"/>
                    </a:cubicBezTo>
                    <a:cubicBezTo>
                      <a:pt x="40120" y="13359"/>
                      <a:pt x="37728" y="13022"/>
                      <a:pt x="36169" y="10304"/>
                    </a:cubicBezTo>
                    <a:cubicBezTo>
                      <a:pt x="34945" y="8173"/>
                      <a:pt x="35956" y="5228"/>
                      <a:pt x="33683" y="3481"/>
                    </a:cubicBezTo>
                    <a:lnTo>
                      <a:pt x="33683" y="3481"/>
                    </a:lnTo>
                    <a:lnTo>
                      <a:pt x="34480" y="3745"/>
                    </a:lnTo>
                    <a:cubicBezTo>
                      <a:pt x="34624" y="2991"/>
                      <a:pt x="34543" y="1554"/>
                      <a:pt x="32391" y="392"/>
                    </a:cubicBezTo>
                    <a:lnTo>
                      <a:pt x="32391" y="392"/>
                    </a:lnTo>
                    <a:cubicBezTo>
                      <a:pt x="32745" y="1086"/>
                      <a:pt x="32829" y="1270"/>
                      <a:pt x="33103" y="2021"/>
                    </a:cubicBezTo>
                    <a:cubicBezTo>
                      <a:pt x="31456" y="1218"/>
                      <a:pt x="31456" y="1218"/>
                      <a:pt x="29283" y="1"/>
                    </a:cubicBezTo>
                    <a:close/>
                  </a:path>
                </a:pathLst>
              </a:custGeom>
              <a:solidFill>
                <a:srgbClr val="FFFFFF">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527;p96">
                <a:extLst>
                  <a:ext uri="{FF2B5EF4-FFF2-40B4-BE49-F238E27FC236}">
                    <a16:creationId xmlns:a16="http://schemas.microsoft.com/office/drawing/2014/main" id="{5B1D1CA3-D829-CB65-722D-F78617078462}"/>
                  </a:ext>
                </a:extLst>
              </p:cNvPr>
              <p:cNvSpPr/>
              <p:nvPr/>
            </p:nvSpPr>
            <p:spPr>
              <a:xfrm>
                <a:off x="4793996" y="2852403"/>
                <a:ext cx="65503" cy="161545"/>
              </a:xfrm>
              <a:custGeom>
                <a:avLst/>
                <a:gdLst/>
                <a:ahLst/>
                <a:cxnLst/>
                <a:rect l="l" t="t" r="r" b="b"/>
                <a:pathLst>
                  <a:path w="4026" h="9929" extrusionOk="0">
                    <a:moveTo>
                      <a:pt x="0" y="0"/>
                    </a:moveTo>
                    <a:lnTo>
                      <a:pt x="0" y="0"/>
                    </a:lnTo>
                    <a:cubicBezTo>
                      <a:pt x="310" y="4303"/>
                      <a:pt x="1920" y="8424"/>
                      <a:pt x="3830" y="9798"/>
                    </a:cubicBezTo>
                    <a:cubicBezTo>
                      <a:pt x="3887" y="9838"/>
                      <a:pt x="3967" y="9890"/>
                      <a:pt x="4026" y="9929"/>
                    </a:cubicBezTo>
                    <a:cubicBezTo>
                      <a:pt x="3695" y="8758"/>
                      <a:pt x="3528" y="8306"/>
                      <a:pt x="2732" y="6134"/>
                    </a:cubicBezTo>
                    <a:cubicBezTo>
                      <a:pt x="2211" y="4710"/>
                      <a:pt x="2211" y="4710"/>
                      <a:pt x="1332" y="1327"/>
                    </a:cubicBezTo>
                    <a:cubicBezTo>
                      <a:pt x="887" y="887"/>
                      <a:pt x="443" y="444"/>
                      <a:pt x="0" y="0"/>
                    </a:cubicBezTo>
                    <a:close/>
                  </a:path>
                </a:pathLst>
              </a:custGeom>
              <a:solidFill>
                <a:srgbClr val="FFFFFF">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1528;p96">
              <a:extLst>
                <a:ext uri="{FF2B5EF4-FFF2-40B4-BE49-F238E27FC236}">
                  <a16:creationId xmlns:a16="http://schemas.microsoft.com/office/drawing/2014/main" id="{D3E22B8A-7D94-A6FE-C346-EFB8EBB32886}"/>
                </a:ext>
              </a:extLst>
            </p:cNvPr>
            <p:cNvSpPr/>
            <p:nvPr/>
          </p:nvSpPr>
          <p:spPr>
            <a:xfrm>
              <a:off x="4778805" y="2797556"/>
              <a:ext cx="907" cy="1285"/>
            </a:xfrm>
            <a:custGeom>
              <a:avLst/>
              <a:gdLst/>
              <a:ahLst/>
              <a:cxnLst/>
              <a:rect l="l" t="t" r="r" b="b"/>
              <a:pathLst>
                <a:path w="60" h="85" extrusionOk="0">
                  <a:moveTo>
                    <a:pt x="1" y="1"/>
                  </a:moveTo>
                  <a:cubicBezTo>
                    <a:pt x="19" y="27"/>
                    <a:pt x="41" y="61"/>
                    <a:pt x="59" y="85"/>
                  </a:cubicBezTo>
                  <a:cubicBezTo>
                    <a:pt x="41" y="61"/>
                    <a:pt x="19" y="25"/>
                    <a:pt x="1"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529;p96">
              <a:extLst>
                <a:ext uri="{FF2B5EF4-FFF2-40B4-BE49-F238E27FC236}">
                  <a16:creationId xmlns:a16="http://schemas.microsoft.com/office/drawing/2014/main" id="{62E229B3-7FDD-8CA0-EEDA-CB4306E2D626}"/>
                </a:ext>
              </a:extLst>
            </p:cNvPr>
            <p:cNvSpPr/>
            <p:nvPr/>
          </p:nvSpPr>
          <p:spPr>
            <a:xfrm>
              <a:off x="4779697" y="2798826"/>
              <a:ext cx="892" cy="1315"/>
            </a:xfrm>
            <a:custGeom>
              <a:avLst/>
              <a:gdLst/>
              <a:ahLst/>
              <a:cxnLst/>
              <a:rect l="l" t="t" r="r" b="b"/>
              <a:pathLst>
                <a:path w="59" h="87" extrusionOk="0">
                  <a:moveTo>
                    <a:pt x="0" y="1"/>
                  </a:moveTo>
                  <a:cubicBezTo>
                    <a:pt x="18" y="27"/>
                    <a:pt x="40" y="61"/>
                    <a:pt x="58" y="86"/>
                  </a:cubicBezTo>
                  <a:cubicBezTo>
                    <a:pt x="42" y="61"/>
                    <a:pt x="18" y="27"/>
                    <a:pt x="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530;p96">
              <a:extLst>
                <a:ext uri="{FF2B5EF4-FFF2-40B4-BE49-F238E27FC236}">
                  <a16:creationId xmlns:a16="http://schemas.microsoft.com/office/drawing/2014/main" id="{F0A42F60-874A-E57D-6A85-34CDD6FFAA96}"/>
                </a:ext>
              </a:extLst>
            </p:cNvPr>
            <p:cNvSpPr/>
            <p:nvPr/>
          </p:nvSpPr>
          <p:spPr>
            <a:xfrm>
              <a:off x="4780574" y="2800127"/>
              <a:ext cx="907" cy="1300"/>
            </a:xfrm>
            <a:custGeom>
              <a:avLst/>
              <a:gdLst/>
              <a:ahLst/>
              <a:cxnLst/>
              <a:rect l="l" t="t" r="r" b="b"/>
              <a:pathLst>
                <a:path w="60" h="86" extrusionOk="0">
                  <a:moveTo>
                    <a:pt x="0" y="0"/>
                  </a:moveTo>
                  <a:lnTo>
                    <a:pt x="0" y="0"/>
                  </a:lnTo>
                  <a:cubicBezTo>
                    <a:pt x="18" y="26"/>
                    <a:pt x="41" y="62"/>
                    <a:pt x="60" y="86"/>
                  </a:cubicBezTo>
                  <a:cubicBezTo>
                    <a:pt x="42" y="60"/>
                    <a:pt x="20" y="25"/>
                    <a:pt x="0"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531;p96">
              <a:extLst>
                <a:ext uri="{FF2B5EF4-FFF2-40B4-BE49-F238E27FC236}">
                  <a16:creationId xmlns:a16="http://schemas.microsoft.com/office/drawing/2014/main" id="{565AEA5D-1F0E-2B9B-9364-D122D93D1B3E}"/>
                </a:ext>
              </a:extLst>
            </p:cNvPr>
            <p:cNvSpPr/>
            <p:nvPr/>
          </p:nvSpPr>
          <p:spPr>
            <a:xfrm>
              <a:off x="4781466" y="2801412"/>
              <a:ext cx="877" cy="1315"/>
            </a:xfrm>
            <a:custGeom>
              <a:avLst/>
              <a:gdLst/>
              <a:ahLst/>
              <a:cxnLst/>
              <a:rect l="l" t="t" r="r" b="b"/>
              <a:pathLst>
                <a:path w="58" h="87" extrusionOk="0">
                  <a:moveTo>
                    <a:pt x="1" y="1"/>
                  </a:moveTo>
                  <a:lnTo>
                    <a:pt x="57" y="87"/>
                  </a:lnTo>
                  <a:lnTo>
                    <a:pt x="1" y="1"/>
                  </a:ln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532;p96">
              <a:extLst>
                <a:ext uri="{FF2B5EF4-FFF2-40B4-BE49-F238E27FC236}">
                  <a16:creationId xmlns:a16="http://schemas.microsoft.com/office/drawing/2014/main" id="{CFE21E4F-CA29-67B6-F95D-BE5F8A4BC26D}"/>
                </a:ext>
              </a:extLst>
            </p:cNvPr>
            <p:cNvSpPr/>
            <p:nvPr/>
          </p:nvSpPr>
          <p:spPr>
            <a:xfrm>
              <a:off x="4782328" y="2802713"/>
              <a:ext cx="922" cy="1285"/>
            </a:xfrm>
            <a:custGeom>
              <a:avLst/>
              <a:gdLst/>
              <a:ahLst/>
              <a:cxnLst/>
              <a:rect l="l" t="t" r="r" b="b"/>
              <a:pathLst>
                <a:path w="61" h="85" extrusionOk="0">
                  <a:moveTo>
                    <a:pt x="1" y="1"/>
                  </a:moveTo>
                  <a:cubicBezTo>
                    <a:pt x="20" y="25"/>
                    <a:pt x="41" y="59"/>
                    <a:pt x="60" y="85"/>
                  </a:cubicBezTo>
                  <a:cubicBezTo>
                    <a:pt x="42" y="59"/>
                    <a:pt x="20" y="25"/>
                    <a:pt x="1"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533;p96">
              <a:extLst>
                <a:ext uri="{FF2B5EF4-FFF2-40B4-BE49-F238E27FC236}">
                  <a16:creationId xmlns:a16="http://schemas.microsoft.com/office/drawing/2014/main" id="{183FB0B7-0FF1-489A-65D8-6BC90E2C2E88}"/>
                </a:ext>
              </a:extLst>
            </p:cNvPr>
            <p:cNvSpPr/>
            <p:nvPr/>
          </p:nvSpPr>
          <p:spPr>
            <a:xfrm>
              <a:off x="4783235" y="2803983"/>
              <a:ext cx="892" cy="1315"/>
            </a:xfrm>
            <a:custGeom>
              <a:avLst/>
              <a:gdLst/>
              <a:ahLst/>
              <a:cxnLst/>
              <a:rect l="l" t="t" r="r" b="b"/>
              <a:pathLst>
                <a:path w="59" h="87" extrusionOk="0">
                  <a:moveTo>
                    <a:pt x="0" y="1"/>
                  </a:moveTo>
                  <a:cubicBezTo>
                    <a:pt x="18" y="26"/>
                    <a:pt x="41" y="60"/>
                    <a:pt x="58" y="86"/>
                  </a:cubicBezTo>
                  <a:cubicBezTo>
                    <a:pt x="41" y="60"/>
                    <a:pt x="18" y="26"/>
                    <a:pt x="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534;p96">
              <a:extLst>
                <a:ext uri="{FF2B5EF4-FFF2-40B4-BE49-F238E27FC236}">
                  <a16:creationId xmlns:a16="http://schemas.microsoft.com/office/drawing/2014/main" id="{17FDF16D-5FFB-6476-8AFE-77529217C4F6}"/>
                </a:ext>
              </a:extLst>
            </p:cNvPr>
            <p:cNvSpPr/>
            <p:nvPr/>
          </p:nvSpPr>
          <p:spPr>
            <a:xfrm>
              <a:off x="4784112" y="2805283"/>
              <a:ext cx="892" cy="1300"/>
            </a:xfrm>
            <a:custGeom>
              <a:avLst/>
              <a:gdLst/>
              <a:ahLst/>
              <a:cxnLst/>
              <a:rect l="l" t="t" r="r" b="b"/>
              <a:pathLst>
                <a:path w="59" h="86" extrusionOk="0">
                  <a:moveTo>
                    <a:pt x="0" y="0"/>
                  </a:moveTo>
                  <a:lnTo>
                    <a:pt x="0" y="0"/>
                  </a:lnTo>
                  <a:cubicBezTo>
                    <a:pt x="18" y="26"/>
                    <a:pt x="41" y="62"/>
                    <a:pt x="58" y="86"/>
                  </a:cubicBezTo>
                  <a:cubicBezTo>
                    <a:pt x="41" y="60"/>
                    <a:pt x="18" y="26"/>
                    <a:pt x="0"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535;p96">
              <a:extLst>
                <a:ext uri="{FF2B5EF4-FFF2-40B4-BE49-F238E27FC236}">
                  <a16:creationId xmlns:a16="http://schemas.microsoft.com/office/drawing/2014/main" id="{D6377CE5-C7D0-0039-CB9C-C934B2F0C11B}"/>
                </a:ext>
              </a:extLst>
            </p:cNvPr>
            <p:cNvSpPr/>
            <p:nvPr/>
          </p:nvSpPr>
          <p:spPr>
            <a:xfrm>
              <a:off x="4784989" y="2806569"/>
              <a:ext cx="892" cy="1315"/>
            </a:xfrm>
            <a:custGeom>
              <a:avLst/>
              <a:gdLst/>
              <a:ahLst/>
              <a:cxnLst/>
              <a:rect l="l" t="t" r="r" b="b"/>
              <a:pathLst>
                <a:path w="59" h="87" extrusionOk="0">
                  <a:moveTo>
                    <a:pt x="0" y="1"/>
                  </a:moveTo>
                  <a:lnTo>
                    <a:pt x="0" y="1"/>
                  </a:lnTo>
                  <a:cubicBezTo>
                    <a:pt x="18" y="27"/>
                    <a:pt x="41" y="62"/>
                    <a:pt x="59" y="86"/>
                  </a:cubicBezTo>
                  <a:cubicBezTo>
                    <a:pt x="42" y="60"/>
                    <a:pt x="18" y="27"/>
                    <a:pt x="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536;p96">
              <a:extLst>
                <a:ext uri="{FF2B5EF4-FFF2-40B4-BE49-F238E27FC236}">
                  <a16:creationId xmlns:a16="http://schemas.microsoft.com/office/drawing/2014/main" id="{A535CEB7-9E90-5371-C8CB-3AB4CFE002B2}"/>
                </a:ext>
              </a:extLst>
            </p:cNvPr>
            <p:cNvSpPr/>
            <p:nvPr/>
          </p:nvSpPr>
          <p:spPr>
            <a:xfrm>
              <a:off x="4785866" y="2807869"/>
              <a:ext cx="892" cy="1300"/>
            </a:xfrm>
            <a:custGeom>
              <a:avLst/>
              <a:gdLst/>
              <a:ahLst/>
              <a:cxnLst/>
              <a:rect l="l" t="t" r="r" b="b"/>
              <a:pathLst>
                <a:path w="59" h="86" extrusionOk="0">
                  <a:moveTo>
                    <a:pt x="1" y="0"/>
                  </a:moveTo>
                  <a:lnTo>
                    <a:pt x="1" y="0"/>
                  </a:lnTo>
                  <a:cubicBezTo>
                    <a:pt x="18" y="26"/>
                    <a:pt x="41" y="60"/>
                    <a:pt x="59" y="86"/>
                  </a:cubicBezTo>
                  <a:cubicBezTo>
                    <a:pt x="43" y="60"/>
                    <a:pt x="18" y="24"/>
                    <a:pt x="1"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1537;p96">
              <a:extLst>
                <a:ext uri="{FF2B5EF4-FFF2-40B4-BE49-F238E27FC236}">
                  <a16:creationId xmlns:a16="http://schemas.microsoft.com/office/drawing/2014/main" id="{32FEEB55-F4C8-EBAA-5E19-77707CD2A19D}"/>
                </a:ext>
              </a:extLst>
            </p:cNvPr>
            <p:cNvSpPr/>
            <p:nvPr/>
          </p:nvSpPr>
          <p:spPr>
            <a:xfrm>
              <a:off x="4786743" y="2809154"/>
              <a:ext cx="922" cy="1285"/>
            </a:xfrm>
            <a:custGeom>
              <a:avLst/>
              <a:gdLst/>
              <a:ahLst/>
              <a:cxnLst/>
              <a:rect l="l" t="t" r="r" b="b"/>
              <a:pathLst>
                <a:path w="61" h="85" extrusionOk="0">
                  <a:moveTo>
                    <a:pt x="1" y="1"/>
                  </a:moveTo>
                  <a:cubicBezTo>
                    <a:pt x="20" y="25"/>
                    <a:pt x="41" y="59"/>
                    <a:pt x="60" y="85"/>
                  </a:cubicBezTo>
                  <a:cubicBezTo>
                    <a:pt x="43" y="59"/>
                    <a:pt x="20" y="25"/>
                    <a:pt x="1"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538;p96">
              <a:extLst>
                <a:ext uri="{FF2B5EF4-FFF2-40B4-BE49-F238E27FC236}">
                  <a16:creationId xmlns:a16="http://schemas.microsoft.com/office/drawing/2014/main" id="{1986DB81-93B6-BEC2-CA1A-B8146A729A24}"/>
                </a:ext>
              </a:extLst>
            </p:cNvPr>
            <p:cNvSpPr/>
            <p:nvPr/>
          </p:nvSpPr>
          <p:spPr>
            <a:xfrm>
              <a:off x="4787651" y="2810425"/>
              <a:ext cx="892" cy="1315"/>
            </a:xfrm>
            <a:custGeom>
              <a:avLst/>
              <a:gdLst/>
              <a:ahLst/>
              <a:cxnLst/>
              <a:rect l="l" t="t" r="r" b="b"/>
              <a:pathLst>
                <a:path w="59" h="87" extrusionOk="0">
                  <a:moveTo>
                    <a:pt x="1" y="1"/>
                  </a:moveTo>
                  <a:lnTo>
                    <a:pt x="1" y="1"/>
                  </a:lnTo>
                  <a:cubicBezTo>
                    <a:pt x="18" y="27"/>
                    <a:pt x="41" y="62"/>
                    <a:pt x="59" y="86"/>
                  </a:cubicBezTo>
                  <a:cubicBezTo>
                    <a:pt x="41" y="61"/>
                    <a:pt x="18" y="27"/>
                    <a:pt x="1"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539;p96">
              <a:extLst>
                <a:ext uri="{FF2B5EF4-FFF2-40B4-BE49-F238E27FC236}">
                  <a16:creationId xmlns:a16="http://schemas.microsoft.com/office/drawing/2014/main" id="{CF4DB14E-DE9B-3C44-2B06-6AF1C21246FB}"/>
                </a:ext>
              </a:extLst>
            </p:cNvPr>
            <p:cNvSpPr/>
            <p:nvPr/>
          </p:nvSpPr>
          <p:spPr>
            <a:xfrm>
              <a:off x="4788528" y="2811725"/>
              <a:ext cx="922" cy="1300"/>
            </a:xfrm>
            <a:custGeom>
              <a:avLst/>
              <a:gdLst/>
              <a:ahLst/>
              <a:cxnLst/>
              <a:rect l="l" t="t" r="r" b="b"/>
              <a:pathLst>
                <a:path w="61" h="86" extrusionOk="0">
                  <a:moveTo>
                    <a:pt x="1" y="0"/>
                  </a:moveTo>
                  <a:cubicBezTo>
                    <a:pt x="18" y="26"/>
                    <a:pt x="41" y="60"/>
                    <a:pt x="60" y="86"/>
                  </a:cubicBezTo>
                  <a:cubicBezTo>
                    <a:pt x="41" y="60"/>
                    <a:pt x="18" y="26"/>
                    <a:pt x="1"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540;p96">
              <a:extLst>
                <a:ext uri="{FF2B5EF4-FFF2-40B4-BE49-F238E27FC236}">
                  <a16:creationId xmlns:a16="http://schemas.microsoft.com/office/drawing/2014/main" id="{43B10266-F07C-52DE-1BB2-1E059E6D6CC0}"/>
                </a:ext>
              </a:extLst>
            </p:cNvPr>
            <p:cNvSpPr/>
            <p:nvPr/>
          </p:nvSpPr>
          <p:spPr>
            <a:xfrm>
              <a:off x="4789435" y="2813010"/>
              <a:ext cx="892" cy="1315"/>
            </a:xfrm>
            <a:custGeom>
              <a:avLst/>
              <a:gdLst/>
              <a:ahLst/>
              <a:cxnLst/>
              <a:rect l="l" t="t" r="r" b="b"/>
              <a:pathLst>
                <a:path w="59" h="87" extrusionOk="0">
                  <a:moveTo>
                    <a:pt x="0" y="1"/>
                  </a:moveTo>
                  <a:lnTo>
                    <a:pt x="0" y="1"/>
                  </a:lnTo>
                  <a:cubicBezTo>
                    <a:pt x="16" y="27"/>
                    <a:pt x="41" y="61"/>
                    <a:pt x="58" y="87"/>
                  </a:cubicBezTo>
                  <a:cubicBezTo>
                    <a:pt x="41" y="61"/>
                    <a:pt x="18" y="25"/>
                    <a:pt x="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541;p96">
              <a:extLst>
                <a:ext uri="{FF2B5EF4-FFF2-40B4-BE49-F238E27FC236}">
                  <a16:creationId xmlns:a16="http://schemas.microsoft.com/office/drawing/2014/main" id="{C8A91F7A-6D84-20C0-8DEE-1879DD617D75}"/>
                </a:ext>
              </a:extLst>
            </p:cNvPr>
            <p:cNvSpPr/>
            <p:nvPr/>
          </p:nvSpPr>
          <p:spPr>
            <a:xfrm>
              <a:off x="4790312" y="2814311"/>
              <a:ext cx="892" cy="1315"/>
            </a:xfrm>
            <a:custGeom>
              <a:avLst/>
              <a:gdLst/>
              <a:ahLst/>
              <a:cxnLst/>
              <a:rect l="l" t="t" r="r" b="b"/>
              <a:pathLst>
                <a:path w="59" h="87" extrusionOk="0">
                  <a:moveTo>
                    <a:pt x="0" y="1"/>
                  </a:moveTo>
                  <a:cubicBezTo>
                    <a:pt x="18" y="26"/>
                    <a:pt x="41" y="60"/>
                    <a:pt x="59" y="86"/>
                  </a:cubicBezTo>
                  <a:cubicBezTo>
                    <a:pt x="41" y="60"/>
                    <a:pt x="18" y="25"/>
                    <a:pt x="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542;p96">
              <a:extLst>
                <a:ext uri="{FF2B5EF4-FFF2-40B4-BE49-F238E27FC236}">
                  <a16:creationId xmlns:a16="http://schemas.microsoft.com/office/drawing/2014/main" id="{19BD8BA0-510B-3AE0-1917-BC8D4AE2C070}"/>
                </a:ext>
              </a:extLst>
            </p:cNvPr>
            <p:cNvSpPr/>
            <p:nvPr/>
          </p:nvSpPr>
          <p:spPr>
            <a:xfrm>
              <a:off x="4791189" y="2815611"/>
              <a:ext cx="922" cy="1285"/>
            </a:xfrm>
            <a:custGeom>
              <a:avLst/>
              <a:gdLst/>
              <a:ahLst/>
              <a:cxnLst/>
              <a:rect l="l" t="t" r="r" b="b"/>
              <a:pathLst>
                <a:path w="61" h="85" extrusionOk="0">
                  <a:moveTo>
                    <a:pt x="1" y="0"/>
                  </a:moveTo>
                  <a:lnTo>
                    <a:pt x="1" y="0"/>
                  </a:lnTo>
                  <a:cubicBezTo>
                    <a:pt x="18" y="24"/>
                    <a:pt x="41" y="60"/>
                    <a:pt x="60" y="84"/>
                  </a:cubicBezTo>
                  <a:cubicBezTo>
                    <a:pt x="41" y="58"/>
                    <a:pt x="20" y="24"/>
                    <a:pt x="1"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543;p96">
              <a:extLst>
                <a:ext uri="{FF2B5EF4-FFF2-40B4-BE49-F238E27FC236}">
                  <a16:creationId xmlns:a16="http://schemas.microsoft.com/office/drawing/2014/main" id="{E50F6C9F-AE49-05D4-2C89-F7B2A231A3A5}"/>
                </a:ext>
              </a:extLst>
            </p:cNvPr>
            <p:cNvSpPr/>
            <p:nvPr/>
          </p:nvSpPr>
          <p:spPr>
            <a:xfrm>
              <a:off x="4792096" y="2816882"/>
              <a:ext cx="892" cy="1300"/>
            </a:xfrm>
            <a:custGeom>
              <a:avLst/>
              <a:gdLst/>
              <a:ahLst/>
              <a:cxnLst/>
              <a:rect l="l" t="t" r="r" b="b"/>
              <a:pathLst>
                <a:path w="59" h="86" extrusionOk="0">
                  <a:moveTo>
                    <a:pt x="0" y="0"/>
                  </a:moveTo>
                  <a:cubicBezTo>
                    <a:pt x="16" y="26"/>
                    <a:pt x="41" y="60"/>
                    <a:pt x="58" y="86"/>
                  </a:cubicBezTo>
                  <a:cubicBezTo>
                    <a:pt x="41" y="60"/>
                    <a:pt x="18" y="26"/>
                    <a:pt x="0"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544;p96">
              <a:extLst>
                <a:ext uri="{FF2B5EF4-FFF2-40B4-BE49-F238E27FC236}">
                  <a16:creationId xmlns:a16="http://schemas.microsoft.com/office/drawing/2014/main" id="{718165AD-590A-7BED-9D1D-F3E19DF33C03}"/>
                </a:ext>
              </a:extLst>
            </p:cNvPr>
            <p:cNvSpPr/>
            <p:nvPr/>
          </p:nvSpPr>
          <p:spPr>
            <a:xfrm>
              <a:off x="4792974" y="2818167"/>
              <a:ext cx="892" cy="1315"/>
            </a:xfrm>
            <a:custGeom>
              <a:avLst/>
              <a:gdLst/>
              <a:ahLst/>
              <a:cxnLst/>
              <a:rect l="l" t="t" r="r" b="b"/>
              <a:pathLst>
                <a:path w="59" h="87" extrusionOk="0">
                  <a:moveTo>
                    <a:pt x="59" y="86"/>
                  </a:moveTo>
                  <a:cubicBezTo>
                    <a:pt x="41" y="60"/>
                    <a:pt x="18" y="27"/>
                    <a:pt x="0" y="1"/>
                  </a:cubicBezTo>
                  <a:cubicBezTo>
                    <a:pt x="18" y="27"/>
                    <a:pt x="41" y="60"/>
                    <a:pt x="59" y="86"/>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545;p96">
              <a:extLst>
                <a:ext uri="{FF2B5EF4-FFF2-40B4-BE49-F238E27FC236}">
                  <a16:creationId xmlns:a16="http://schemas.microsoft.com/office/drawing/2014/main" id="{7F5F4287-F6C1-D470-DE08-44B601D6C63C}"/>
                </a:ext>
              </a:extLst>
            </p:cNvPr>
            <p:cNvSpPr/>
            <p:nvPr/>
          </p:nvSpPr>
          <p:spPr>
            <a:xfrm>
              <a:off x="4793881" y="2819467"/>
              <a:ext cx="892" cy="1300"/>
            </a:xfrm>
            <a:custGeom>
              <a:avLst/>
              <a:gdLst/>
              <a:ahLst/>
              <a:cxnLst/>
              <a:rect l="l" t="t" r="r" b="b"/>
              <a:pathLst>
                <a:path w="59" h="86" extrusionOk="0">
                  <a:moveTo>
                    <a:pt x="0" y="0"/>
                  </a:moveTo>
                  <a:cubicBezTo>
                    <a:pt x="18" y="26"/>
                    <a:pt x="41" y="60"/>
                    <a:pt x="58" y="86"/>
                  </a:cubicBezTo>
                  <a:cubicBezTo>
                    <a:pt x="41" y="60"/>
                    <a:pt x="18" y="24"/>
                    <a:pt x="0"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546;p96">
              <a:extLst>
                <a:ext uri="{FF2B5EF4-FFF2-40B4-BE49-F238E27FC236}">
                  <a16:creationId xmlns:a16="http://schemas.microsoft.com/office/drawing/2014/main" id="{65FA84C4-A683-6195-49E9-E9A685F5ED9C}"/>
                </a:ext>
              </a:extLst>
            </p:cNvPr>
            <p:cNvSpPr/>
            <p:nvPr/>
          </p:nvSpPr>
          <p:spPr>
            <a:xfrm>
              <a:off x="4794758" y="2820753"/>
              <a:ext cx="892" cy="1315"/>
            </a:xfrm>
            <a:custGeom>
              <a:avLst/>
              <a:gdLst/>
              <a:ahLst/>
              <a:cxnLst/>
              <a:rect l="l" t="t" r="r" b="b"/>
              <a:pathLst>
                <a:path w="59" h="87" extrusionOk="0">
                  <a:moveTo>
                    <a:pt x="58" y="86"/>
                  </a:moveTo>
                  <a:cubicBezTo>
                    <a:pt x="41" y="61"/>
                    <a:pt x="18" y="27"/>
                    <a:pt x="0" y="1"/>
                  </a:cubicBezTo>
                  <a:cubicBezTo>
                    <a:pt x="18" y="27"/>
                    <a:pt x="41" y="61"/>
                    <a:pt x="58" y="86"/>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547;p96">
              <a:extLst>
                <a:ext uri="{FF2B5EF4-FFF2-40B4-BE49-F238E27FC236}">
                  <a16:creationId xmlns:a16="http://schemas.microsoft.com/office/drawing/2014/main" id="{A24509E5-6D4D-2C46-312D-4C9FFE714FF6}"/>
                </a:ext>
              </a:extLst>
            </p:cNvPr>
            <p:cNvSpPr/>
            <p:nvPr/>
          </p:nvSpPr>
          <p:spPr>
            <a:xfrm>
              <a:off x="4795635" y="2822053"/>
              <a:ext cx="922" cy="1300"/>
            </a:xfrm>
            <a:custGeom>
              <a:avLst/>
              <a:gdLst/>
              <a:ahLst/>
              <a:cxnLst/>
              <a:rect l="l" t="t" r="r" b="b"/>
              <a:pathLst>
                <a:path w="61" h="86" extrusionOk="0">
                  <a:moveTo>
                    <a:pt x="0" y="0"/>
                  </a:moveTo>
                  <a:cubicBezTo>
                    <a:pt x="18" y="26"/>
                    <a:pt x="41" y="60"/>
                    <a:pt x="60" y="86"/>
                  </a:cubicBezTo>
                  <a:cubicBezTo>
                    <a:pt x="42" y="60"/>
                    <a:pt x="20" y="25"/>
                    <a:pt x="0"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548;p96">
              <a:extLst>
                <a:ext uri="{FF2B5EF4-FFF2-40B4-BE49-F238E27FC236}">
                  <a16:creationId xmlns:a16="http://schemas.microsoft.com/office/drawing/2014/main" id="{64639F3C-02EA-445D-9E04-55D769534661}"/>
                </a:ext>
              </a:extLst>
            </p:cNvPr>
            <p:cNvSpPr/>
            <p:nvPr/>
          </p:nvSpPr>
          <p:spPr>
            <a:xfrm>
              <a:off x="4796542" y="2823354"/>
              <a:ext cx="892" cy="1270"/>
            </a:xfrm>
            <a:custGeom>
              <a:avLst/>
              <a:gdLst/>
              <a:ahLst/>
              <a:cxnLst/>
              <a:rect l="l" t="t" r="r" b="b"/>
              <a:pathLst>
                <a:path w="59" h="84" extrusionOk="0">
                  <a:moveTo>
                    <a:pt x="0" y="0"/>
                  </a:moveTo>
                  <a:cubicBezTo>
                    <a:pt x="18" y="26"/>
                    <a:pt x="41" y="60"/>
                    <a:pt x="58" y="84"/>
                  </a:cubicBezTo>
                  <a:cubicBezTo>
                    <a:pt x="41" y="58"/>
                    <a:pt x="18" y="26"/>
                    <a:pt x="0"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549;p96">
              <a:extLst>
                <a:ext uri="{FF2B5EF4-FFF2-40B4-BE49-F238E27FC236}">
                  <a16:creationId xmlns:a16="http://schemas.microsoft.com/office/drawing/2014/main" id="{B53976F5-A1F8-6CA1-111E-BB8FF9126034}"/>
                </a:ext>
              </a:extLst>
            </p:cNvPr>
            <p:cNvSpPr/>
            <p:nvPr/>
          </p:nvSpPr>
          <p:spPr>
            <a:xfrm>
              <a:off x="4797419" y="2824609"/>
              <a:ext cx="922" cy="1315"/>
            </a:xfrm>
            <a:custGeom>
              <a:avLst/>
              <a:gdLst/>
              <a:ahLst/>
              <a:cxnLst/>
              <a:rect l="l" t="t" r="r" b="b"/>
              <a:pathLst>
                <a:path w="61" h="87" extrusionOk="0">
                  <a:moveTo>
                    <a:pt x="0" y="1"/>
                  </a:moveTo>
                  <a:cubicBezTo>
                    <a:pt x="18" y="27"/>
                    <a:pt x="42" y="62"/>
                    <a:pt x="60" y="87"/>
                  </a:cubicBezTo>
                  <a:cubicBezTo>
                    <a:pt x="42" y="61"/>
                    <a:pt x="20" y="27"/>
                    <a:pt x="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550;p96">
              <a:extLst>
                <a:ext uri="{FF2B5EF4-FFF2-40B4-BE49-F238E27FC236}">
                  <a16:creationId xmlns:a16="http://schemas.microsoft.com/office/drawing/2014/main" id="{FF7BB11B-CAC1-B796-91B9-9B89984A803C}"/>
                </a:ext>
              </a:extLst>
            </p:cNvPr>
            <p:cNvSpPr/>
            <p:nvPr/>
          </p:nvSpPr>
          <p:spPr>
            <a:xfrm>
              <a:off x="4798327" y="2825909"/>
              <a:ext cx="892" cy="1315"/>
            </a:xfrm>
            <a:custGeom>
              <a:avLst/>
              <a:gdLst/>
              <a:ahLst/>
              <a:cxnLst/>
              <a:rect l="l" t="t" r="r" b="b"/>
              <a:pathLst>
                <a:path w="59" h="87" extrusionOk="0">
                  <a:moveTo>
                    <a:pt x="0" y="1"/>
                  </a:moveTo>
                  <a:cubicBezTo>
                    <a:pt x="18" y="27"/>
                    <a:pt x="40" y="62"/>
                    <a:pt x="58" y="86"/>
                  </a:cubicBezTo>
                  <a:cubicBezTo>
                    <a:pt x="40" y="60"/>
                    <a:pt x="18" y="27"/>
                    <a:pt x="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551;p96">
              <a:extLst>
                <a:ext uri="{FF2B5EF4-FFF2-40B4-BE49-F238E27FC236}">
                  <a16:creationId xmlns:a16="http://schemas.microsoft.com/office/drawing/2014/main" id="{95E40504-4E01-0B72-1999-7588D79D8B06}"/>
                </a:ext>
              </a:extLst>
            </p:cNvPr>
            <p:cNvSpPr/>
            <p:nvPr/>
          </p:nvSpPr>
          <p:spPr>
            <a:xfrm>
              <a:off x="4799204" y="2827210"/>
              <a:ext cx="907" cy="1300"/>
            </a:xfrm>
            <a:custGeom>
              <a:avLst/>
              <a:gdLst/>
              <a:ahLst/>
              <a:cxnLst/>
              <a:rect l="l" t="t" r="r" b="b"/>
              <a:pathLst>
                <a:path w="60" h="86" extrusionOk="0">
                  <a:moveTo>
                    <a:pt x="0" y="0"/>
                  </a:moveTo>
                  <a:cubicBezTo>
                    <a:pt x="18" y="26"/>
                    <a:pt x="42" y="62"/>
                    <a:pt x="60" y="86"/>
                  </a:cubicBezTo>
                  <a:cubicBezTo>
                    <a:pt x="42" y="60"/>
                    <a:pt x="18" y="26"/>
                    <a:pt x="0"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552;p96">
              <a:extLst>
                <a:ext uri="{FF2B5EF4-FFF2-40B4-BE49-F238E27FC236}">
                  <a16:creationId xmlns:a16="http://schemas.microsoft.com/office/drawing/2014/main" id="{B4EBA5AE-47AA-84F9-3E61-D60B02FFC482}"/>
                </a:ext>
              </a:extLst>
            </p:cNvPr>
            <p:cNvSpPr/>
            <p:nvPr/>
          </p:nvSpPr>
          <p:spPr>
            <a:xfrm>
              <a:off x="4800096" y="2828495"/>
              <a:ext cx="922" cy="1315"/>
            </a:xfrm>
            <a:custGeom>
              <a:avLst/>
              <a:gdLst/>
              <a:ahLst/>
              <a:cxnLst/>
              <a:rect l="l" t="t" r="r" b="b"/>
              <a:pathLst>
                <a:path w="61" h="87" extrusionOk="0">
                  <a:moveTo>
                    <a:pt x="1" y="1"/>
                  </a:moveTo>
                  <a:cubicBezTo>
                    <a:pt x="19" y="27"/>
                    <a:pt x="41" y="62"/>
                    <a:pt x="61" y="86"/>
                  </a:cubicBezTo>
                  <a:cubicBezTo>
                    <a:pt x="41" y="60"/>
                    <a:pt x="20" y="27"/>
                    <a:pt x="1"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553;p96">
              <a:extLst>
                <a:ext uri="{FF2B5EF4-FFF2-40B4-BE49-F238E27FC236}">
                  <a16:creationId xmlns:a16="http://schemas.microsoft.com/office/drawing/2014/main" id="{06C1C4B3-10A1-CAE0-41B0-DE3CC773FA7B}"/>
                </a:ext>
              </a:extLst>
            </p:cNvPr>
            <p:cNvSpPr/>
            <p:nvPr/>
          </p:nvSpPr>
          <p:spPr>
            <a:xfrm>
              <a:off x="4801003" y="2829795"/>
              <a:ext cx="892" cy="1300"/>
            </a:xfrm>
            <a:custGeom>
              <a:avLst/>
              <a:gdLst/>
              <a:ahLst/>
              <a:cxnLst/>
              <a:rect l="l" t="t" r="r" b="b"/>
              <a:pathLst>
                <a:path w="59" h="86" extrusionOk="0">
                  <a:moveTo>
                    <a:pt x="1" y="0"/>
                  </a:moveTo>
                  <a:cubicBezTo>
                    <a:pt x="18" y="26"/>
                    <a:pt x="41" y="62"/>
                    <a:pt x="59" y="86"/>
                  </a:cubicBezTo>
                  <a:cubicBezTo>
                    <a:pt x="41" y="60"/>
                    <a:pt x="18" y="24"/>
                    <a:pt x="1"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554;p96">
              <a:extLst>
                <a:ext uri="{FF2B5EF4-FFF2-40B4-BE49-F238E27FC236}">
                  <a16:creationId xmlns:a16="http://schemas.microsoft.com/office/drawing/2014/main" id="{D3D95713-2F3B-D63A-23B5-FFBEB3A31DBD}"/>
                </a:ext>
              </a:extLst>
            </p:cNvPr>
            <p:cNvSpPr/>
            <p:nvPr/>
          </p:nvSpPr>
          <p:spPr>
            <a:xfrm>
              <a:off x="4801880" y="2831081"/>
              <a:ext cx="922" cy="1315"/>
            </a:xfrm>
            <a:custGeom>
              <a:avLst/>
              <a:gdLst/>
              <a:ahLst/>
              <a:cxnLst/>
              <a:rect l="l" t="t" r="r" b="b"/>
              <a:pathLst>
                <a:path w="61" h="87" extrusionOk="0">
                  <a:moveTo>
                    <a:pt x="1" y="1"/>
                  </a:moveTo>
                  <a:lnTo>
                    <a:pt x="1" y="1"/>
                  </a:lnTo>
                  <a:cubicBezTo>
                    <a:pt x="19" y="27"/>
                    <a:pt x="41" y="61"/>
                    <a:pt x="61" y="86"/>
                  </a:cubicBezTo>
                  <a:cubicBezTo>
                    <a:pt x="43" y="61"/>
                    <a:pt x="20" y="25"/>
                    <a:pt x="1"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555;p96">
              <a:extLst>
                <a:ext uri="{FF2B5EF4-FFF2-40B4-BE49-F238E27FC236}">
                  <a16:creationId xmlns:a16="http://schemas.microsoft.com/office/drawing/2014/main" id="{D054D2B5-7381-6BC4-7413-7707653DD4EF}"/>
                </a:ext>
              </a:extLst>
            </p:cNvPr>
            <p:cNvSpPr/>
            <p:nvPr/>
          </p:nvSpPr>
          <p:spPr>
            <a:xfrm>
              <a:off x="4802788" y="2832381"/>
              <a:ext cx="892" cy="1300"/>
            </a:xfrm>
            <a:custGeom>
              <a:avLst/>
              <a:gdLst/>
              <a:ahLst/>
              <a:cxnLst/>
              <a:rect l="l" t="t" r="r" b="b"/>
              <a:pathLst>
                <a:path w="59" h="86" extrusionOk="0">
                  <a:moveTo>
                    <a:pt x="1" y="0"/>
                  </a:moveTo>
                  <a:cubicBezTo>
                    <a:pt x="18" y="26"/>
                    <a:pt x="41" y="60"/>
                    <a:pt x="59" y="86"/>
                  </a:cubicBezTo>
                  <a:cubicBezTo>
                    <a:pt x="41" y="60"/>
                    <a:pt x="18" y="25"/>
                    <a:pt x="1"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556;p96">
              <a:extLst>
                <a:ext uri="{FF2B5EF4-FFF2-40B4-BE49-F238E27FC236}">
                  <a16:creationId xmlns:a16="http://schemas.microsoft.com/office/drawing/2014/main" id="{59252F56-27A4-634E-DD2D-79FFE843B01F}"/>
                </a:ext>
              </a:extLst>
            </p:cNvPr>
            <p:cNvSpPr/>
            <p:nvPr/>
          </p:nvSpPr>
          <p:spPr>
            <a:xfrm>
              <a:off x="4803665" y="2833667"/>
              <a:ext cx="922" cy="1315"/>
            </a:xfrm>
            <a:custGeom>
              <a:avLst/>
              <a:gdLst/>
              <a:ahLst/>
              <a:cxnLst/>
              <a:rect l="l" t="t" r="r" b="b"/>
              <a:pathLst>
                <a:path w="61" h="87" extrusionOk="0">
                  <a:moveTo>
                    <a:pt x="1" y="1"/>
                  </a:moveTo>
                  <a:lnTo>
                    <a:pt x="1" y="1"/>
                  </a:lnTo>
                  <a:cubicBezTo>
                    <a:pt x="18" y="27"/>
                    <a:pt x="43" y="61"/>
                    <a:pt x="60" y="87"/>
                  </a:cubicBezTo>
                  <a:cubicBezTo>
                    <a:pt x="43" y="61"/>
                    <a:pt x="20" y="25"/>
                    <a:pt x="1"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557;p96">
              <a:extLst>
                <a:ext uri="{FF2B5EF4-FFF2-40B4-BE49-F238E27FC236}">
                  <a16:creationId xmlns:a16="http://schemas.microsoft.com/office/drawing/2014/main" id="{28EDB8EB-6ADD-725E-2C34-26ADE6F2B24E}"/>
                </a:ext>
              </a:extLst>
            </p:cNvPr>
            <p:cNvSpPr/>
            <p:nvPr/>
          </p:nvSpPr>
          <p:spPr>
            <a:xfrm>
              <a:off x="4804572" y="2834967"/>
              <a:ext cx="922" cy="1315"/>
            </a:xfrm>
            <a:custGeom>
              <a:avLst/>
              <a:gdLst/>
              <a:ahLst/>
              <a:cxnLst/>
              <a:rect l="l" t="t" r="r" b="b"/>
              <a:pathLst>
                <a:path w="61" h="87" extrusionOk="0">
                  <a:moveTo>
                    <a:pt x="0" y="1"/>
                  </a:moveTo>
                  <a:cubicBezTo>
                    <a:pt x="18" y="26"/>
                    <a:pt x="42" y="60"/>
                    <a:pt x="60" y="86"/>
                  </a:cubicBezTo>
                  <a:cubicBezTo>
                    <a:pt x="42" y="60"/>
                    <a:pt x="20" y="25"/>
                    <a:pt x="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558;p96">
              <a:extLst>
                <a:ext uri="{FF2B5EF4-FFF2-40B4-BE49-F238E27FC236}">
                  <a16:creationId xmlns:a16="http://schemas.microsoft.com/office/drawing/2014/main" id="{E3C9E019-B078-19B4-EBED-F7C9DF158B3C}"/>
                </a:ext>
              </a:extLst>
            </p:cNvPr>
            <p:cNvSpPr/>
            <p:nvPr/>
          </p:nvSpPr>
          <p:spPr>
            <a:xfrm>
              <a:off x="4805479" y="2836268"/>
              <a:ext cx="907" cy="1300"/>
            </a:xfrm>
            <a:custGeom>
              <a:avLst/>
              <a:gdLst/>
              <a:ahLst/>
              <a:cxnLst/>
              <a:rect l="l" t="t" r="r" b="b"/>
              <a:pathLst>
                <a:path w="60" h="86" extrusionOk="0">
                  <a:moveTo>
                    <a:pt x="0" y="0"/>
                  </a:moveTo>
                  <a:cubicBezTo>
                    <a:pt x="18" y="26"/>
                    <a:pt x="42" y="60"/>
                    <a:pt x="60" y="86"/>
                  </a:cubicBezTo>
                  <a:cubicBezTo>
                    <a:pt x="42" y="60"/>
                    <a:pt x="18" y="24"/>
                    <a:pt x="0"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559;p96">
              <a:extLst>
                <a:ext uri="{FF2B5EF4-FFF2-40B4-BE49-F238E27FC236}">
                  <a16:creationId xmlns:a16="http://schemas.microsoft.com/office/drawing/2014/main" id="{C9622CE7-B581-EFFA-561B-50E15F7A3A83}"/>
                </a:ext>
              </a:extLst>
            </p:cNvPr>
            <p:cNvSpPr/>
            <p:nvPr/>
          </p:nvSpPr>
          <p:spPr>
            <a:xfrm>
              <a:off x="4806356" y="2837553"/>
              <a:ext cx="907" cy="1315"/>
            </a:xfrm>
            <a:custGeom>
              <a:avLst/>
              <a:gdLst/>
              <a:ahLst/>
              <a:cxnLst/>
              <a:rect l="l" t="t" r="r" b="b"/>
              <a:pathLst>
                <a:path w="60" h="87" extrusionOk="0">
                  <a:moveTo>
                    <a:pt x="0" y="1"/>
                  </a:moveTo>
                  <a:cubicBezTo>
                    <a:pt x="18" y="27"/>
                    <a:pt x="42" y="60"/>
                    <a:pt x="60" y="86"/>
                  </a:cubicBezTo>
                  <a:cubicBezTo>
                    <a:pt x="42" y="60"/>
                    <a:pt x="18" y="27"/>
                    <a:pt x="0" y="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560;p96">
              <a:extLst>
                <a:ext uri="{FF2B5EF4-FFF2-40B4-BE49-F238E27FC236}">
                  <a16:creationId xmlns:a16="http://schemas.microsoft.com/office/drawing/2014/main" id="{E36BF9A0-1C2E-3D01-9CF2-4B3A1DD1EBAF}"/>
                </a:ext>
              </a:extLst>
            </p:cNvPr>
            <p:cNvSpPr/>
            <p:nvPr/>
          </p:nvSpPr>
          <p:spPr>
            <a:xfrm>
              <a:off x="4663804" y="2404061"/>
              <a:ext cx="1482" cy="2223"/>
            </a:xfrm>
            <a:custGeom>
              <a:avLst/>
              <a:gdLst/>
              <a:ahLst/>
              <a:cxnLst/>
              <a:rect l="l" t="t" r="r" b="b"/>
              <a:pathLst>
                <a:path w="98" h="147" extrusionOk="0">
                  <a:moveTo>
                    <a:pt x="82" y="1"/>
                  </a:moveTo>
                  <a:lnTo>
                    <a:pt x="80" y="2"/>
                  </a:lnTo>
                  <a:cubicBezTo>
                    <a:pt x="75" y="14"/>
                    <a:pt x="70" y="23"/>
                    <a:pt x="65" y="33"/>
                  </a:cubicBezTo>
                  <a:cubicBezTo>
                    <a:pt x="75" y="28"/>
                    <a:pt x="86" y="25"/>
                    <a:pt x="96" y="20"/>
                  </a:cubicBezTo>
                  <a:lnTo>
                    <a:pt x="98" y="18"/>
                  </a:lnTo>
                  <a:lnTo>
                    <a:pt x="82" y="1"/>
                  </a:lnTo>
                  <a:close/>
                  <a:moveTo>
                    <a:pt x="65" y="31"/>
                  </a:moveTo>
                  <a:lnTo>
                    <a:pt x="62" y="33"/>
                  </a:lnTo>
                  <a:cubicBezTo>
                    <a:pt x="43" y="39"/>
                    <a:pt x="25" y="52"/>
                    <a:pt x="12" y="70"/>
                  </a:cubicBezTo>
                  <a:cubicBezTo>
                    <a:pt x="1" y="94"/>
                    <a:pt x="10" y="120"/>
                    <a:pt x="9" y="146"/>
                  </a:cubicBezTo>
                  <a:cubicBezTo>
                    <a:pt x="27" y="109"/>
                    <a:pt x="46" y="72"/>
                    <a:pt x="64" y="36"/>
                  </a:cubicBezTo>
                  <a:cubicBezTo>
                    <a:pt x="64" y="35"/>
                    <a:pt x="65" y="33"/>
                    <a:pt x="65" y="31"/>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561;p96">
              <a:extLst>
                <a:ext uri="{FF2B5EF4-FFF2-40B4-BE49-F238E27FC236}">
                  <a16:creationId xmlns:a16="http://schemas.microsoft.com/office/drawing/2014/main" id="{7BCDEA07-807A-8138-1298-AD8C4C0668ED}"/>
                </a:ext>
              </a:extLst>
            </p:cNvPr>
            <p:cNvSpPr/>
            <p:nvPr/>
          </p:nvSpPr>
          <p:spPr>
            <a:xfrm>
              <a:off x="5555014" y="3328280"/>
              <a:ext cx="2389" cy="5534"/>
            </a:xfrm>
            <a:custGeom>
              <a:avLst/>
              <a:gdLst/>
              <a:ahLst/>
              <a:cxnLst/>
              <a:rect l="l" t="t" r="r" b="b"/>
              <a:pathLst>
                <a:path w="158" h="366" extrusionOk="0">
                  <a:moveTo>
                    <a:pt x="157" y="1"/>
                  </a:moveTo>
                  <a:lnTo>
                    <a:pt x="157" y="1"/>
                  </a:lnTo>
                  <a:cubicBezTo>
                    <a:pt x="112" y="96"/>
                    <a:pt x="63" y="191"/>
                    <a:pt x="18" y="286"/>
                  </a:cubicBezTo>
                  <a:cubicBezTo>
                    <a:pt x="13" y="312"/>
                    <a:pt x="0" y="338"/>
                    <a:pt x="7" y="365"/>
                  </a:cubicBezTo>
                  <a:cubicBezTo>
                    <a:pt x="52" y="269"/>
                    <a:pt x="96" y="172"/>
                    <a:pt x="138" y="73"/>
                  </a:cubicBezTo>
                  <a:lnTo>
                    <a:pt x="139" y="73"/>
                  </a:lnTo>
                  <a:cubicBezTo>
                    <a:pt x="142" y="67"/>
                    <a:pt x="146" y="59"/>
                    <a:pt x="149" y="54"/>
                  </a:cubicBezTo>
                  <a:lnTo>
                    <a:pt x="157" y="1"/>
                  </a:ln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562;p96">
              <a:extLst>
                <a:ext uri="{FF2B5EF4-FFF2-40B4-BE49-F238E27FC236}">
                  <a16:creationId xmlns:a16="http://schemas.microsoft.com/office/drawing/2014/main" id="{44259034-6C83-5598-276A-D111EA9C9481}"/>
                </a:ext>
              </a:extLst>
            </p:cNvPr>
            <p:cNvSpPr/>
            <p:nvPr/>
          </p:nvSpPr>
          <p:spPr>
            <a:xfrm>
              <a:off x="5362606" y="2462733"/>
              <a:ext cx="922" cy="1119"/>
            </a:xfrm>
            <a:custGeom>
              <a:avLst/>
              <a:gdLst/>
              <a:ahLst/>
              <a:cxnLst/>
              <a:rect l="l" t="t" r="r" b="b"/>
              <a:pathLst>
                <a:path w="61" h="74" extrusionOk="0">
                  <a:moveTo>
                    <a:pt x="1" y="1"/>
                  </a:moveTo>
                  <a:lnTo>
                    <a:pt x="28" y="73"/>
                  </a:lnTo>
                  <a:lnTo>
                    <a:pt x="61" y="64"/>
                  </a:lnTo>
                  <a:lnTo>
                    <a:pt x="1" y="1"/>
                  </a:ln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563;p96">
              <a:extLst>
                <a:ext uri="{FF2B5EF4-FFF2-40B4-BE49-F238E27FC236}">
                  <a16:creationId xmlns:a16="http://schemas.microsoft.com/office/drawing/2014/main" id="{6E841CA6-4CD1-BFFA-0E02-1A967E9E3556}"/>
                </a:ext>
              </a:extLst>
            </p:cNvPr>
            <p:cNvSpPr/>
            <p:nvPr/>
          </p:nvSpPr>
          <p:spPr>
            <a:xfrm>
              <a:off x="4353931" y="3947436"/>
              <a:ext cx="832" cy="680"/>
            </a:xfrm>
            <a:custGeom>
              <a:avLst/>
              <a:gdLst/>
              <a:ahLst/>
              <a:cxnLst/>
              <a:rect l="l" t="t" r="r" b="b"/>
              <a:pathLst>
                <a:path w="55" h="45" extrusionOk="0">
                  <a:moveTo>
                    <a:pt x="11" y="0"/>
                  </a:moveTo>
                  <a:cubicBezTo>
                    <a:pt x="9" y="0"/>
                    <a:pt x="7" y="1"/>
                    <a:pt x="4" y="2"/>
                  </a:cubicBezTo>
                  <a:cubicBezTo>
                    <a:pt x="1" y="5"/>
                    <a:pt x="1" y="7"/>
                    <a:pt x="7" y="44"/>
                  </a:cubicBezTo>
                  <a:lnTo>
                    <a:pt x="9" y="44"/>
                  </a:lnTo>
                  <a:lnTo>
                    <a:pt x="53" y="5"/>
                  </a:lnTo>
                  <a:lnTo>
                    <a:pt x="54" y="4"/>
                  </a:lnTo>
                  <a:lnTo>
                    <a:pt x="49" y="4"/>
                  </a:lnTo>
                  <a:cubicBezTo>
                    <a:pt x="40" y="4"/>
                    <a:pt x="28" y="2"/>
                    <a:pt x="17" y="1"/>
                  </a:cubicBezTo>
                  <a:cubicBezTo>
                    <a:pt x="15" y="1"/>
                    <a:pt x="13" y="0"/>
                    <a:pt x="11" y="0"/>
                  </a:cubicBezTo>
                  <a:close/>
                </a:path>
              </a:pathLst>
            </a:custGeom>
            <a:solidFill>
              <a:srgbClr val="E3F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564;p96">
              <a:extLst>
                <a:ext uri="{FF2B5EF4-FFF2-40B4-BE49-F238E27FC236}">
                  <a16:creationId xmlns:a16="http://schemas.microsoft.com/office/drawing/2014/main" id="{68692620-A0D8-BE14-D264-F6F92226F04C}"/>
                </a:ext>
              </a:extLst>
            </p:cNvPr>
            <p:cNvSpPr/>
            <p:nvPr/>
          </p:nvSpPr>
          <p:spPr>
            <a:xfrm>
              <a:off x="4368025" y="1964596"/>
              <a:ext cx="941311" cy="819882"/>
            </a:xfrm>
            <a:custGeom>
              <a:avLst/>
              <a:gdLst/>
              <a:ahLst/>
              <a:cxnLst/>
              <a:rect l="l" t="t" r="r" b="b"/>
              <a:pathLst>
                <a:path w="62256" h="54225" extrusionOk="0">
                  <a:moveTo>
                    <a:pt x="14528" y="0"/>
                  </a:moveTo>
                  <a:cubicBezTo>
                    <a:pt x="12973" y="0"/>
                    <a:pt x="11431" y="58"/>
                    <a:pt x="9900" y="160"/>
                  </a:cubicBezTo>
                  <a:lnTo>
                    <a:pt x="17458" y="19291"/>
                  </a:lnTo>
                  <a:lnTo>
                    <a:pt x="1" y="26189"/>
                  </a:lnTo>
                  <a:lnTo>
                    <a:pt x="50929" y="54224"/>
                  </a:lnTo>
                  <a:lnTo>
                    <a:pt x="62256" y="19470"/>
                  </a:lnTo>
                  <a:cubicBezTo>
                    <a:pt x="49951" y="7428"/>
                    <a:pt x="33108" y="0"/>
                    <a:pt x="14528" y="0"/>
                  </a:cubicBez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565;p96">
              <a:extLst>
                <a:ext uri="{FF2B5EF4-FFF2-40B4-BE49-F238E27FC236}">
                  <a16:creationId xmlns:a16="http://schemas.microsoft.com/office/drawing/2014/main" id="{C9067B90-6B8E-712E-9785-7103BD6D3624}"/>
                </a:ext>
              </a:extLst>
            </p:cNvPr>
            <p:cNvSpPr/>
            <p:nvPr/>
          </p:nvSpPr>
          <p:spPr>
            <a:xfrm>
              <a:off x="4563019" y="3229733"/>
              <a:ext cx="902573" cy="766917"/>
            </a:xfrm>
            <a:custGeom>
              <a:avLst/>
              <a:gdLst/>
              <a:ahLst/>
              <a:cxnLst/>
              <a:rect l="l" t="t" r="r" b="b"/>
              <a:pathLst>
                <a:path w="59694" h="50722" extrusionOk="0">
                  <a:moveTo>
                    <a:pt x="49831" y="1"/>
                  </a:moveTo>
                  <a:lnTo>
                    <a:pt x="0" y="29947"/>
                  </a:lnTo>
                  <a:lnTo>
                    <a:pt x="18566" y="50721"/>
                  </a:lnTo>
                  <a:cubicBezTo>
                    <a:pt x="35872" y="46305"/>
                    <a:pt x="50528" y="35272"/>
                    <a:pt x="59693" y="20478"/>
                  </a:cubicBezTo>
                  <a:lnTo>
                    <a:pt x="47021" y="18561"/>
                  </a:lnTo>
                  <a:lnTo>
                    <a:pt x="49831" y="1"/>
                  </a:ln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566;p96">
              <a:extLst>
                <a:ext uri="{FF2B5EF4-FFF2-40B4-BE49-F238E27FC236}">
                  <a16:creationId xmlns:a16="http://schemas.microsoft.com/office/drawing/2014/main" id="{FA47056A-01A2-38BE-7AC7-51608D03CBC6}"/>
                </a:ext>
              </a:extLst>
            </p:cNvPr>
            <p:cNvSpPr/>
            <p:nvPr/>
          </p:nvSpPr>
          <p:spPr>
            <a:xfrm>
              <a:off x="3555644" y="2726999"/>
              <a:ext cx="517482" cy="878790"/>
            </a:xfrm>
            <a:custGeom>
              <a:avLst/>
              <a:gdLst/>
              <a:ahLst/>
              <a:cxnLst/>
              <a:rect l="l" t="t" r="r" b="b"/>
              <a:pathLst>
                <a:path w="34225" h="58121" extrusionOk="0">
                  <a:moveTo>
                    <a:pt x="32875" y="0"/>
                  </a:moveTo>
                  <a:lnTo>
                    <a:pt x="882" y="6866"/>
                  </a:lnTo>
                  <a:cubicBezTo>
                    <a:pt x="294" y="10493"/>
                    <a:pt x="0" y="14161"/>
                    <a:pt x="0" y="17835"/>
                  </a:cubicBezTo>
                  <a:cubicBezTo>
                    <a:pt x="0" y="32068"/>
                    <a:pt x="4360" y="45283"/>
                    <a:pt x="11813" y="56220"/>
                  </a:cubicBezTo>
                  <a:lnTo>
                    <a:pt x="19489" y="46492"/>
                  </a:lnTo>
                  <a:lnTo>
                    <a:pt x="34225" y="58121"/>
                  </a:lnTo>
                  <a:lnTo>
                    <a:pt x="32875" y="0"/>
                  </a:lnTo>
                  <a:close/>
                </a:path>
              </a:pathLst>
            </a:custGeom>
            <a:solidFill>
              <a:schemeClr val="dk1">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567;p96">
              <a:extLst>
                <a:ext uri="{FF2B5EF4-FFF2-40B4-BE49-F238E27FC236}">
                  <a16:creationId xmlns:a16="http://schemas.microsoft.com/office/drawing/2014/main" id="{E1C39A31-3E95-694F-D40D-6920CC86BC75}"/>
                </a:ext>
              </a:extLst>
            </p:cNvPr>
            <p:cNvSpPr/>
            <p:nvPr/>
          </p:nvSpPr>
          <p:spPr>
            <a:xfrm>
              <a:off x="4585550" y="3375747"/>
              <a:ext cx="677240" cy="1120861"/>
            </a:xfrm>
            <a:custGeom>
              <a:avLst/>
              <a:gdLst/>
              <a:ahLst/>
              <a:cxnLst/>
              <a:rect l="l" t="t" r="r" b="b"/>
              <a:pathLst>
                <a:path w="44791" h="74131" extrusionOk="0">
                  <a:moveTo>
                    <a:pt x="44790" y="1"/>
                  </a:moveTo>
                  <a:lnTo>
                    <a:pt x="1" y="37067"/>
                  </a:lnTo>
                  <a:lnTo>
                    <a:pt x="44790" y="74130"/>
                  </a:lnTo>
                  <a:lnTo>
                    <a:pt x="447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568;p96">
              <a:extLst>
                <a:ext uri="{FF2B5EF4-FFF2-40B4-BE49-F238E27FC236}">
                  <a16:creationId xmlns:a16="http://schemas.microsoft.com/office/drawing/2014/main" id="{1077C37C-115B-0D07-F27D-5F53AD296E43}"/>
                </a:ext>
              </a:extLst>
            </p:cNvPr>
            <p:cNvSpPr/>
            <p:nvPr/>
          </p:nvSpPr>
          <p:spPr>
            <a:xfrm>
              <a:off x="5262849" y="3659611"/>
              <a:ext cx="997119" cy="553211"/>
            </a:xfrm>
            <a:custGeom>
              <a:avLst/>
              <a:gdLst/>
              <a:ahLst/>
              <a:cxnLst/>
              <a:rect l="l" t="t" r="r" b="b"/>
              <a:pathLst>
                <a:path w="65947" h="36588" extrusionOk="0">
                  <a:moveTo>
                    <a:pt x="0" y="1"/>
                  </a:moveTo>
                  <a:lnTo>
                    <a:pt x="0" y="36588"/>
                  </a:lnTo>
                  <a:lnTo>
                    <a:pt x="2366" y="36588"/>
                  </a:lnTo>
                  <a:cubicBezTo>
                    <a:pt x="28564" y="36588"/>
                    <a:pt x="52782" y="22650"/>
                    <a:pt x="659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569;p96">
              <a:extLst>
                <a:ext uri="{FF2B5EF4-FFF2-40B4-BE49-F238E27FC236}">
                  <a16:creationId xmlns:a16="http://schemas.microsoft.com/office/drawing/2014/main" id="{1F0758F1-9795-108E-DF22-019BAC18D684}"/>
                </a:ext>
              </a:extLst>
            </p:cNvPr>
            <p:cNvSpPr/>
            <p:nvPr/>
          </p:nvSpPr>
          <p:spPr>
            <a:xfrm>
              <a:off x="2998925" y="2621011"/>
              <a:ext cx="973879" cy="865832"/>
            </a:xfrm>
            <a:custGeom>
              <a:avLst/>
              <a:gdLst/>
              <a:ahLst/>
              <a:cxnLst/>
              <a:rect l="l" t="t" r="r" b="b"/>
              <a:pathLst>
                <a:path w="64410" h="57264" extrusionOk="0">
                  <a:moveTo>
                    <a:pt x="54377" y="0"/>
                  </a:moveTo>
                  <a:lnTo>
                    <a:pt x="0" y="20566"/>
                  </a:lnTo>
                  <a:lnTo>
                    <a:pt x="64409" y="57263"/>
                  </a:lnTo>
                  <a:lnTo>
                    <a:pt x="54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570;p96">
              <a:extLst>
                <a:ext uri="{FF2B5EF4-FFF2-40B4-BE49-F238E27FC236}">
                  <a16:creationId xmlns:a16="http://schemas.microsoft.com/office/drawing/2014/main" id="{E440CE3E-5928-AFDE-A408-BCE9299D6122}"/>
                </a:ext>
              </a:extLst>
            </p:cNvPr>
            <p:cNvSpPr/>
            <p:nvPr/>
          </p:nvSpPr>
          <p:spPr>
            <a:xfrm>
              <a:off x="3031709" y="3072513"/>
              <a:ext cx="694492" cy="1140245"/>
            </a:xfrm>
            <a:custGeom>
              <a:avLst/>
              <a:gdLst/>
              <a:ahLst/>
              <a:cxnLst/>
              <a:rect l="l" t="t" r="r" b="b"/>
              <a:pathLst>
                <a:path w="45932" h="75413" extrusionOk="0">
                  <a:moveTo>
                    <a:pt x="14142" y="1"/>
                  </a:moveTo>
                  <a:lnTo>
                    <a:pt x="12970" y="2058"/>
                  </a:lnTo>
                  <a:cubicBezTo>
                    <a:pt x="1" y="24820"/>
                    <a:pt x="120" y="52762"/>
                    <a:pt x="13284" y="75413"/>
                  </a:cubicBezTo>
                  <a:lnTo>
                    <a:pt x="45932" y="18113"/>
                  </a:lnTo>
                  <a:lnTo>
                    <a:pt x="14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571;p96">
              <a:extLst>
                <a:ext uri="{FF2B5EF4-FFF2-40B4-BE49-F238E27FC236}">
                  <a16:creationId xmlns:a16="http://schemas.microsoft.com/office/drawing/2014/main" id="{22FB8B8A-A3EF-69C1-1BC1-F866E53BD4C5}"/>
                </a:ext>
              </a:extLst>
            </p:cNvPr>
            <p:cNvSpPr/>
            <p:nvPr/>
          </p:nvSpPr>
          <p:spPr>
            <a:xfrm>
              <a:off x="4265606" y="1328837"/>
              <a:ext cx="979322" cy="862142"/>
            </a:xfrm>
            <a:custGeom>
              <a:avLst/>
              <a:gdLst/>
              <a:ahLst/>
              <a:cxnLst/>
              <a:rect l="l" t="t" r="r" b="b"/>
              <a:pathLst>
                <a:path w="64770" h="57020" extrusionOk="0">
                  <a:moveTo>
                    <a:pt x="0" y="0"/>
                  </a:moveTo>
                  <a:lnTo>
                    <a:pt x="21264" y="36587"/>
                  </a:lnTo>
                  <a:lnTo>
                    <a:pt x="33136" y="57019"/>
                  </a:lnTo>
                  <a:lnTo>
                    <a:pt x="36792" y="54894"/>
                  </a:lnTo>
                  <a:lnTo>
                    <a:pt x="64769" y="38634"/>
                  </a:lnTo>
                  <a:lnTo>
                    <a:pt x="63581" y="36587"/>
                  </a:lnTo>
                  <a:cubicBezTo>
                    <a:pt x="50417" y="13936"/>
                    <a:pt x="26198"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572;p96">
              <a:extLst>
                <a:ext uri="{FF2B5EF4-FFF2-40B4-BE49-F238E27FC236}">
                  <a16:creationId xmlns:a16="http://schemas.microsoft.com/office/drawing/2014/main" id="{2AC6FCB9-061F-6A08-EBA0-706EDEB39DC5}"/>
                </a:ext>
              </a:extLst>
            </p:cNvPr>
            <p:cNvSpPr/>
            <p:nvPr/>
          </p:nvSpPr>
          <p:spPr>
            <a:xfrm>
              <a:off x="4521268" y="1770404"/>
              <a:ext cx="969071" cy="867132"/>
            </a:xfrm>
            <a:custGeom>
              <a:avLst/>
              <a:gdLst/>
              <a:ahLst/>
              <a:cxnLst/>
              <a:rect l="l" t="t" r="r" b="b"/>
              <a:pathLst>
                <a:path w="64092" h="57350" extrusionOk="0">
                  <a:moveTo>
                    <a:pt x="64092" y="0"/>
                  </a:moveTo>
                  <a:lnTo>
                    <a:pt x="19885" y="25692"/>
                  </a:lnTo>
                  <a:lnTo>
                    <a:pt x="16229" y="27817"/>
                  </a:lnTo>
                  <a:lnTo>
                    <a:pt x="0" y="37250"/>
                  </a:lnTo>
                  <a:lnTo>
                    <a:pt x="54550" y="57349"/>
                  </a:lnTo>
                  <a:lnTo>
                    <a:pt x="640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573;p96">
              <a:extLst>
                <a:ext uri="{FF2B5EF4-FFF2-40B4-BE49-F238E27FC236}">
                  <a16:creationId xmlns:a16="http://schemas.microsoft.com/office/drawing/2014/main" id="{7A0AA6A1-66C2-3456-D87B-EDB12903B858}"/>
                </a:ext>
              </a:extLst>
            </p:cNvPr>
            <p:cNvSpPr/>
            <p:nvPr/>
          </p:nvSpPr>
          <p:spPr>
            <a:xfrm>
              <a:off x="4766677" y="2158894"/>
              <a:ext cx="55294" cy="32145"/>
            </a:xfrm>
            <a:custGeom>
              <a:avLst/>
              <a:gdLst/>
              <a:ahLst/>
              <a:cxnLst/>
              <a:rect l="l" t="t" r="r" b="b"/>
              <a:pathLst>
                <a:path w="3657" h="2126" extrusionOk="0">
                  <a:moveTo>
                    <a:pt x="0" y="2126"/>
                  </a:moveTo>
                  <a:lnTo>
                    <a:pt x="3656" y="1"/>
                  </a:lnTo>
                  <a:close/>
                </a:path>
              </a:pathLst>
            </a:custGeom>
            <a:solidFill>
              <a:srgbClr val="6DB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1000"/>
                                        <p:tgtEl>
                                          <p:spTgt spid="351"/>
                                        </p:tgtEl>
                                      </p:cBhvr>
                                    </p:animEffect>
                                  </p:childTnLst>
                                </p:cTn>
                              </p:par>
                              <p:par>
                                <p:cTn id="8" presetID="10" presetClass="entr" presetSubtype="0" fill="hold" nodeType="withEffect">
                                  <p:stCondLst>
                                    <p:cond delay="0"/>
                                  </p:stCondLst>
                                  <p:childTnLst>
                                    <p:set>
                                      <p:cBhvr>
                                        <p:cTn id="9" dur="1" fill="hold">
                                          <p:stCondLst>
                                            <p:cond delay="0"/>
                                          </p:stCondLst>
                                        </p:cTn>
                                        <p:tgtEl>
                                          <p:spTgt spid="350"/>
                                        </p:tgtEl>
                                        <p:attrNameLst>
                                          <p:attrName>style.visibility</p:attrName>
                                        </p:attrNameLst>
                                      </p:cBhvr>
                                      <p:to>
                                        <p:strVal val="visible"/>
                                      </p:to>
                                    </p:set>
                                    <p:animEffect transition="in" filter="fade">
                                      <p:cBhvr>
                                        <p:cTn id="10" dur="1000"/>
                                        <p:tgtEl>
                                          <p:spTgt spid="350"/>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348"/>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342"/>
                                        </p:tgtEl>
                                        <p:attrNameLst>
                                          <p:attrName>style.visibility</p:attrName>
                                        </p:attrNameLst>
                                      </p:cBhvr>
                                      <p:to>
                                        <p:strVal val="visible"/>
                                      </p:to>
                                    </p:set>
                                    <p:animEffect transition="in" filter="fade">
                                      <p:cBhvr>
                                        <p:cTn id="15" dur="1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E6E306-723E-D1A9-C8F9-8E95002BCB83}"/>
              </a:ext>
            </a:extLst>
          </p:cNvPr>
          <p:cNvSpPr txBox="1"/>
          <p:nvPr/>
        </p:nvSpPr>
        <p:spPr>
          <a:xfrm>
            <a:off x="974012" y="626765"/>
            <a:ext cx="6991215" cy="523220"/>
          </a:xfrm>
          <a:prstGeom prst="rect">
            <a:avLst/>
          </a:prstGeom>
          <a:noFill/>
        </p:spPr>
        <p:txBody>
          <a:bodyPr wrap="square">
            <a:spAutoFit/>
          </a:bodyPr>
          <a:lstStyle/>
          <a:p>
            <a:pPr algn="ctr"/>
            <a:r>
              <a:rPr lang="en-US" altLang="en-US" b="1" dirty="0">
                <a:solidFill>
                  <a:schemeClr val="accent5">
                    <a:lumMod val="50000"/>
                  </a:schemeClr>
                </a:solidFill>
                <a:latin typeface="Encode Sans"/>
              </a:rPr>
              <a:t>Moving forward, we plan to introduce features such as time sliders and geographical maps to enhance the exploration of energy consumption data.</a:t>
            </a:r>
            <a:endParaRPr lang="en-CA" b="1" dirty="0">
              <a:solidFill>
                <a:schemeClr val="accent5">
                  <a:lumMod val="50000"/>
                </a:schemeClr>
              </a:solidFill>
              <a:latin typeface="Encode Sans"/>
            </a:endParaRPr>
          </a:p>
        </p:txBody>
      </p:sp>
      <p:pic>
        <p:nvPicPr>
          <p:cNvPr id="3" name="20241021-0215-18.9268221">
            <a:hlinkClick r:id="" action="ppaction://media"/>
            <a:extLst>
              <a:ext uri="{FF2B5EF4-FFF2-40B4-BE49-F238E27FC236}">
                <a16:creationId xmlns:a16="http://schemas.microsoft.com/office/drawing/2014/main" id="{21097FF5-F15B-FA3A-2DC4-2C163B75E33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9641" y="1992086"/>
            <a:ext cx="7019018" cy="1793749"/>
          </a:xfrm>
          <a:prstGeom prst="rect">
            <a:avLst/>
          </a:prstGeom>
        </p:spPr>
      </p:pic>
      <p:sp>
        <p:nvSpPr>
          <p:cNvPr id="6" name="TextBox 5">
            <a:extLst>
              <a:ext uri="{FF2B5EF4-FFF2-40B4-BE49-F238E27FC236}">
                <a16:creationId xmlns:a16="http://schemas.microsoft.com/office/drawing/2014/main" id="{1025A27E-1C2D-7F00-B84A-0BC7EAD70118}"/>
              </a:ext>
            </a:extLst>
          </p:cNvPr>
          <p:cNvSpPr txBox="1"/>
          <p:nvPr/>
        </p:nvSpPr>
        <p:spPr>
          <a:xfrm>
            <a:off x="899205" y="1545011"/>
            <a:ext cx="6991215" cy="261610"/>
          </a:xfrm>
          <a:prstGeom prst="rect">
            <a:avLst/>
          </a:prstGeom>
          <a:noFill/>
        </p:spPr>
        <p:txBody>
          <a:bodyPr wrap="square">
            <a:spAutoFit/>
          </a:bodyPr>
          <a:lstStyle/>
          <a:p>
            <a:pPr algn="ctr"/>
            <a:r>
              <a:rPr lang="en-US" altLang="en-US" sz="1100" b="1" dirty="0">
                <a:solidFill>
                  <a:schemeClr val="accent5">
                    <a:lumMod val="50000"/>
                  </a:schemeClr>
                </a:solidFill>
                <a:latin typeface="Encode Sans"/>
              </a:rPr>
              <a:t>Here is the Gas consumption per capita, through an animated Bar chart</a:t>
            </a:r>
            <a:endParaRPr lang="en-CA" sz="1100" b="1" dirty="0">
              <a:solidFill>
                <a:schemeClr val="accent5">
                  <a:lumMod val="50000"/>
                </a:schemeClr>
              </a:solidFill>
              <a:latin typeface="Encode Sans"/>
            </a:endParaRPr>
          </a:p>
        </p:txBody>
      </p:sp>
    </p:spTree>
    <p:extLst>
      <p:ext uri="{BB962C8B-B14F-4D97-AF65-F5344CB8AC3E}">
        <p14:creationId xmlns:p14="http://schemas.microsoft.com/office/powerpoint/2010/main" val="42820763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grpSp>
        <p:nvGrpSpPr>
          <p:cNvPr id="1586" name="Google Shape;1586;p97"/>
          <p:cNvGrpSpPr/>
          <p:nvPr/>
        </p:nvGrpSpPr>
        <p:grpSpPr>
          <a:xfrm>
            <a:off x="2088957" y="1856598"/>
            <a:ext cx="4913614" cy="2426478"/>
            <a:chOff x="238125" y="1085750"/>
            <a:chExt cx="7132550" cy="3522250"/>
          </a:xfrm>
        </p:grpSpPr>
        <p:sp>
          <p:nvSpPr>
            <p:cNvPr id="1587" name="Google Shape;1587;p97"/>
            <p:cNvSpPr/>
            <p:nvPr/>
          </p:nvSpPr>
          <p:spPr>
            <a:xfrm>
              <a:off x="3752700" y="2444300"/>
              <a:ext cx="29550" cy="37250"/>
            </a:xfrm>
            <a:custGeom>
              <a:avLst/>
              <a:gdLst/>
              <a:ahLst/>
              <a:cxnLst/>
              <a:rect l="l" t="t" r="r" b="b"/>
              <a:pathLst>
                <a:path w="1182" h="1490" extrusionOk="0">
                  <a:moveTo>
                    <a:pt x="898" y="1"/>
                  </a:moveTo>
                  <a:lnTo>
                    <a:pt x="898" y="1"/>
                  </a:lnTo>
                  <a:cubicBezTo>
                    <a:pt x="898" y="1"/>
                    <a:pt x="591" y="308"/>
                    <a:pt x="307" y="308"/>
                  </a:cubicBezTo>
                  <a:cubicBezTo>
                    <a:pt x="0" y="591"/>
                    <a:pt x="307" y="1489"/>
                    <a:pt x="591" y="1489"/>
                  </a:cubicBezTo>
                  <a:cubicBezTo>
                    <a:pt x="1181" y="1489"/>
                    <a:pt x="898" y="1"/>
                    <a:pt x="8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97"/>
            <p:cNvSpPr/>
            <p:nvPr/>
          </p:nvSpPr>
          <p:spPr>
            <a:xfrm>
              <a:off x="2098775" y="2954075"/>
              <a:ext cx="118150" cy="47225"/>
            </a:xfrm>
            <a:custGeom>
              <a:avLst/>
              <a:gdLst/>
              <a:ahLst/>
              <a:cxnLst/>
              <a:rect l="l" t="t" r="r" b="b"/>
              <a:pathLst>
                <a:path w="4726" h="1889" extrusionOk="0">
                  <a:moveTo>
                    <a:pt x="898" y="0"/>
                  </a:moveTo>
                  <a:cubicBezTo>
                    <a:pt x="591" y="284"/>
                    <a:pt x="1489" y="874"/>
                    <a:pt x="1489" y="1181"/>
                  </a:cubicBezTo>
                  <a:cubicBezTo>
                    <a:pt x="1489" y="1323"/>
                    <a:pt x="1117" y="1323"/>
                    <a:pt x="745" y="1323"/>
                  </a:cubicBezTo>
                  <a:cubicBezTo>
                    <a:pt x="373" y="1323"/>
                    <a:pt x="0" y="1323"/>
                    <a:pt x="0" y="1465"/>
                  </a:cubicBezTo>
                  <a:cubicBezTo>
                    <a:pt x="0" y="1465"/>
                    <a:pt x="591" y="1772"/>
                    <a:pt x="898" y="1772"/>
                  </a:cubicBezTo>
                  <a:cubicBezTo>
                    <a:pt x="1095" y="1670"/>
                    <a:pt x="1258" y="1636"/>
                    <a:pt x="1399" y="1636"/>
                  </a:cubicBezTo>
                  <a:cubicBezTo>
                    <a:pt x="1681" y="1636"/>
                    <a:pt x="1875" y="1772"/>
                    <a:pt x="2080" y="1772"/>
                  </a:cubicBezTo>
                  <a:cubicBezTo>
                    <a:pt x="2162" y="1854"/>
                    <a:pt x="2220" y="1889"/>
                    <a:pt x="2284" y="1889"/>
                  </a:cubicBezTo>
                  <a:cubicBezTo>
                    <a:pt x="2439" y="1889"/>
                    <a:pt x="2624" y="1683"/>
                    <a:pt x="3261" y="1465"/>
                  </a:cubicBezTo>
                  <a:cubicBezTo>
                    <a:pt x="3390" y="1403"/>
                    <a:pt x="3532" y="1383"/>
                    <a:pt x="3676" y="1383"/>
                  </a:cubicBezTo>
                  <a:cubicBezTo>
                    <a:pt x="3949" y="1383"/>
                    <a:pt x="4228" y="1456"/>
                    <a:pt x="4429" y="1456"/>
                  </a:cubicBezTo>
                  <a:cubicBezTo>
                    <a:pt x="4608" y="1456"/>
                    <a:pt x="4726" y="1399"/>
                    <a:pt x="4726" y="1181"/>
                  </a:cubicBezTo>
                  <a:cubicBezTo>
                    <a:pt x="4726" y="591"/>
                    <a:pt x="2954" y="284"/>
                    <a:pt x="2670" y="284"/>
                  </a:cubicBezTo>
                  <a:lnTo>
                    <a:pt x="2363" y="284"/>
                  </a:lnTo>
                  <a:cubicBezTo>
                    <a:pt x="1772" y="284"/>
                    <a:pt x="1182" y="0"/>
                    <a:pt x="8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97"/>
            <p:cNvSpPr/>
            <p:nvPr/>
          </p:nvSpPr>
          <p:spPr>
            <a:xfrm>
              <a:off x="238125" y="1506900"/>
              <a:ext cx="2658100" cy="3101100"/>
            </a:xfrm>
            <a:custGeom>
              <a:avLst/>
              <a:gdLst/>
              <a:ahLst/>
              <a:cxnLst/>
              <a:rect l="l" t="t" r="r" b="b"/>
              <a:pathLst>
                <a:path w="106324" h="124044" extrusionOk="0">
                  <a:moveTo>
                    <a:pt x="85649" y="33669"/>
                  </a:moveTo>
                  <a:cubicBezTo>
                    <a:pt x="85649" y="33710"/>
                    <a:pt x="85649" y="33751"/>
                    <a:pt x="85650" y="33792"/>
                  </a:cubicBezTo>
                  <a:lnTo>
                    <a:pt x="85650" y="33792"/>
                  </a:lnTo>
                  <a:cubicBezTo>
                    <a:pt x="85743" y="33728"/>
                    <a:pt x="85790" y="33669"/>
                    <a:pt x="85649" y="33669"/>
                  </a:cubicBezTo>
                  <a:close/>
                  <a:moveTo>
                    <a:pt x="59659" y="0"/>
                  </a:moveTo>
                  <a:cubicBezTo>
                    <a:pt x="59069" y="0"/>
                    <a:pt x="57887" y="284"/>
                    <a:pt x="57887" y="284"/>
                  </a:cubicBezTo>
                  <a:cubicBezTo>
                    <a:pt x="57604" y="591"/>
                    <a:pt x="58194" y="591"/>
                    <a:pt x="58194" y="874"/>
                  </a:cubicBezTo>
                  <a:cubicBezTo>
                    <a:pt x="57887" y="874"/>
                    <a:pt x="57604" y="591"/>
                    <a:pt x="57604" y="591"/>
                  </a:cubicBezTo>
                  <a:cubicBezTo>
                    <a:pt x="57296" y="874"/>
                    <a:pt x="57604" y="874"/>
                    <a:pt x="57604" y="1772"/>
                  </a:cubicBezTo>
                  <a:cubicBezTo>
                    <a:pt x="57604" y="2363"/>
                    <a:pt x="57604" y="2363"/>
                    <a:pt x="57887" y="2647"/>
                  </a:cubicBezTo>
                  <a:cubicBezTo>
                    <a:pt x="58194" y="2647"/>
                    <a:pt x="57887" y="2954"/>
                    <a:pt x="57887" y="3544"/>
                  </a:cubicBezTo>
                  <a:cubicBezTo>
                    <a:pt x="57887" y="3828"/>
                    <a:pt x="57604" y="3828"/>
                    <a:pt x="57604" y="3828"/>
                  </a:cubicBezTo>
                  <a:cubicBezTo>
                    <a:pt x="57296" y="3828"/>
                    <a:pt x="57887" y="4135"/>
                    <a:pt x="57887" y="4419"/>
                  </a:cubicBezTo>
                  <a:cubicBezTo>
                    <a:pt x="57825" y="4485"/>
                    <a:pt x="57762" y="4510"/>
                    <a:pt x="57699" y="4510"/>
                  </a:cubicBezTo>
                  <a:cubicBezTo>
                    <a:pt x="57531" y="4510"/>
                    <a:pt x="57358" y="4339"/>
                    <a:pt x="57190" y="4339"/>
                  </a:cubicBezTo>
                  <a:cubicBezTo>
                    <a:pt x="57130" y="4339"/>
                    <a:pt x="57071" y="4361"/>
                    <a:pt x="57013" y="4419"/>
                  </a:cubicBezTo>
                  <a:cubicBezTo>
                    <a:pt x="57013" y="4419"/>
                    <a:pt x="56706" y="5009"/>
                    <a:pt x="57013" y="5009"/>
                  </a:cubicBezTo>
                  <a:cubicBezTo>
                    <a:pt x="57296" y="5316"/>
                    <a:pt x="57296" y="5316"/>
                    <a:pt x="57013" y="5600"/>
                  </a:cubicBezTo>
                  <a:cubicBezTo>
                    <a:pt x="57013" y="5907"/>
                    <a:pt x="56706" y="6191"/>
                    <a:pt x="57296" y="6498"/>
                  </a:cubicBezTo>
                  <a:cubicBezTo>
                    <a:pt x="57604" y="6781"/>
                    <a:pt x="58478" y="6781"/>
                    <a:pt x="58785" y="7088"/>
                  </a:cubicBezTo>
                  <a:cubicBezTo>
                    <a:pt x="58927" y="7230"/>
                    <a:pt x="58850" y="7230"/>
                    <a:pt x="58776" y="7230"/>
                  </a:cubicBezTo>
                  <a:cubicBezTo>
                    <a:pt x="58702" y="7230"/>
                    <a:pt x="58631" y="7230"/>
                    <a:pt x="58785" y="7372"/>
                  </a:cubicBezTo>
                  <a:cubicBezTo>
                    <a:pt x="58785" y="7679"/>
                    <a:pt x="58478" y="7679"/>
                    <a:pt x="58478" y="7963"/>
                  </a:cubicBezTo>
                  <a:cubicBezTo>
                    <a:pt x="58478" y="8091"/>
                    <a:pt x="58532" y="8166"/>
                    <a:pt x="58594" y="8166"/>
                  </a:cubicBezTo>
                  <a:cubicBezTo>
                    <a:pt x="58681" y="8166"/>
                    <a:pt x="58785" y="8022"/>
                    <a:pt x="58785" y="7679"/>
                  </a:cubicBezTo>
                  <a:cubicBezTo>
                    <a:pt x="58841" y="7619"/>
                    <a:pt x="58897" y="7593"/>
                    <a:pt x="58952" y="7593"/>
                  </a:cubicBezTo>
                  <a:cubicBezTo>
                    <a:pt x="59177" y="7593"/>
                    <a:pt x="59376" y="8023"/>
                    <a:pt x="59376" y="8270"/>
                  </a:cubicBezTo>
                  <a:cubicBezTo>
                    <a:pt x="59222" y="8412"/>
                    <a:pt x="59074" y="8412"/>
                    <a:pt x="58965" y="8412"/>
                  </a:cubicBezTo>
                  <a:cubicBezTo>
                    <a:pt x="58856" y="8412"/>
                    <a:pt x="58785" y="8412"/>
                    <a:pt x="58785" y="8553"/>
                  </a:cubicBezTo>
                  <a:cubicBezTo>
                    <a:pt x="58604" y="8902"/>
                    <a:pt x="58430" y="9045"/>
                    <a:pt x="58256" y="9045"/>
                  </a:cubicBezTo>
                  <a:cubicBezTo>
                    <a:pt x="58135" y="9045"/>
                    <a:pt x="58013" y="8977"/>
                    <a:pt x="57887" y="8860"/>
                  </a:cubicBezTo>
                  <a:cubicBezTo>
                    <a:pt x="57604" y="8860"/>
                    <a:pt x="57887" y="9451"/>
                    <a:pt x="57887" y="9735"/>
                  </a:cubicBezTo>
                  <a:cubicBezTo>
                    <a:pt x="58194" y="10042"/>
                    <a:pt x="57887" y="10042"/>
                    <a:pt x="57604" y="10042"/>
                  </a:cubicBezTo>
                  <a:cubicBezTo>
                    <a:pt x="57013" y="10042"/>
                    <a:pt x="57013" y="9735"/>
                    <a:pt x="57013" y="9451"/>
                  </a:cubicBezTo>
                  <a:cubicBezTo>
                    <a:pt x="57296" y="9144"/>
                    <a:pt x="57296" y="8860"/>
                    <a:pt x="57296" y="8860"/>
                  </a:cubicBezTo>
                  <a:cubicBezTo>
                    <a:pt x="57013" y="8860"/>
                    <a:pt x="56422" y="8860"/>
                    <a:pt x="56115" y="8553"/>
                  </a:cubicBezTo>
                  <a:cubicBezTo>
                    <a:pt x="56115" y="8412"/>
                    <a:pt x="56192" y="8341"/>
                    <a:pt x="56304" y="8341"/>
                  </a:cubicBezTo>
                  <a:cubicBezTo>
                    <a:pt x="56416" y="8341"/>
                    <a:pt x="56564" y="8412"/>
                    <a:pt x="56706" y="8553"/>
                  </a:cubicBezTo>
                  <a:cubicBezTo>
                    <a:pt x="57296" y="8553"/>
                    <a:pt x="57013" y="8270"/>
                    <a:pt x="57296" y="8270"/>
                  </a:cubicBezTo>
                  <a:cubicBezTo>
                    <a:pt x="57604" y="8270"/>
                    <a:pt x="57887" y="8270"/>
                    <a:pt x="58194" y="7963"/>
                  </a:cubicBezTo>
                  <a:cubicBezTo>
                    <a:pt x="58478" y="7679"/>
                    <a:pt x="57887" y="7372"/>
                    <a:pt x="57604" y="7372"/>
                  </a:cubicBezTo>
                  <a:cubicBezTo>
                    <a:pt x="57604" y="7372"/>
                    <a:pt x="57341" y="7508"/>
                    <a:pt x="57166" y="7508"/>
                  </a:cubicBezTo>
                  <a:cubicBezTo>
                    <a:pt x="57079" y="7508"/>
                    <a:pt x="57013" y="7474"/>
                    <a:pt x="57013" y="7372"/>
                  </a:cubicBezTo>
                  <a:cubicBezTo>
                    <a:pt x="57013" y="7230"/>
                    <a:pt x="57161" y="7230"/>
                    <a:pt x="57344" y="7230"/>
                  </a:cubicBezTo>
                  <a:cubicBezTo>
                    <a:pt x="57527" y="7230"/>
                    <a:pt x="57745" y="7230"/>
                    <a:pt x="57887" y="7088"/>
                  </a:cubicBezTo>
                  <a:cubicBezTo>
                    <a:pt x="57887" y="7088"/>
                    <a:pt x="57604" y="6781"/>
                    <a:pt x="57296" y="6781"/>
                  </a:cubicBezTo>
                  <a:cubicBezTo>
                    <a:pt x="57155" y="6935"/>
                    <a:pt x="57007" y="7012"/>
                    <a:pt x="56859" y="7012"/>
                  </a:cubicBezTo>
                  <a:cubicBezTo>
                    <a:pt x="56712" y="7012"/>
                    <a:pt x="56564" y="6935"/>
                    <a:pt x="56422" y="6781"/>
                  </a:cubicBezTo>
                  <a:cubicBezTo>
                    <a:pt x="56244" y="6617"/>
                    <a:pt x="55970" y="6444"/>
                    <a:pt x="55771" y="6444"/>
                  </a:cubicBezTo>
                  <a:cubicBezTo>
                    <a:pt x="55628" y="6444"/>
                    <a:pt x="55524" y="6534"/>
                    <a:pt x="55524" y="6781"/>
                  </a:cubicBezTo>
                  <a:cubicBezTo>
                    <a:pt x="55356" y="7314"/>
                    <a:pt x="55179" y="7423"/>
                    <a:pt x="55004" y="7423"/>
                  </a:cubicBezTo>
                  <a:cubicBezTo>
                    <a:pt x="54884" y="7423"/>
                    <a:pt x="54765" y="7372"/>
                    <a:pt x="54650" y="7372"/>
                  </a:cubicBezTo>
                  <a:cubicBezTo>
                    <a:pt x="54343" y="7679"/>
                    <a:pt x="54934" y="7963"/>
                    <a:pt x="55241" y="7963"/>
                  </a:cubicBezTo>
                  <a:cubicBezTo>
                    <a:pt x="55832" y="7963"/>
                    <a:pt x="56115" y="8270"/>
                    <a:pt x="56115" y="8270"/>
                  </a:cubicBezTo>
                  <a:cubicBezTo>
                    <a:pt x="55832" y="8270"/>
                    <a:pt x="55832" y="8553"/>
                    <a:pt x="55524" y="8553"/>
                  </a:cubicBezTo>
                  <a:cubicBezTo>
                    <a:pt x="55241" y="8553"/>
                    <a:pt x="55241" y="8553"/>
                    <a:pt x="55241" y="8860"/>
                  </a:cubicBezTo>
                  <a:cubicBezTo>
                    <a:pt x="55524" y="8860"/>
                    <a:pt x="55241" y="9144"/>
                    <a:pt x="55241" y="9144"/>
                  </a:cubicBezTo>
                  <a:cubicBezTo>
                    <a:pt x="55241" y="9246"/>
                    <a:pt x="55207" y="9281"/>
                    <a:pt x="55151" y="9281"/>
                  </a:cubicBezTo>
                  <a:cubicBezTo>
                    <a:pt x="55039" y="9281"/>
                    <a:pt x="54839" y="9144"/>
                    <a:pt x="54650" y="9144"/>
                  </a:cubicBezTo>
                  <a:cubicBezTo>
                    <a:pt x="54060" y="9144"/>
                    <a:pt x="53469" y="9451"/>
                    <a:pt x="52878" y="9451"/>
                  </a:cubicBezTo>
                  <a:cubicBezTo>
                    <a:pt x="52571" y="9451"/>
                    <a:pt x="51980" y="9451"/>
                    <a:pt x="51697" y="9144"/>
                  </a:cubicBezTo>
                  <a:cubicBezTo>
                    <a:pt x="51390" y="8860"/>
                    <a:pt x="51106" y="8860"/>
                    <a:pt x="50799" y="8860"/>
                  </a:cubicBezTo>
                  <a:cubicBezTo>
                    <a:pt x="50515" y="8860"/>
                    <a:pt x="50515" y="8553"/>
                    <a:pt x="50208" y="8553"/>
                  </a:cubicBezTo>
                  <a:cubicBezTo>
                    <a:pt x="49618" y="8553"/>
                    <a:pt x="49925" y="8270"/>
                    <a:pt x="49618" y="7963"/>
                  </a:cubicBezTo>
                  <a:cubicBezTo>
                    <a:pt x="49618" y="7821"/>
                    <a:pt x="49399" y="7750"/>
                    <a:pt x="49142" y="7750"/>
                  </a:cubicBezTo>
                  <a:cubicBezTo>
                    <a:pt x="48885" y="7750"/>
                    <a:pt x="48590" y="7821"/>
                    <a:pt x="48436" y="7963"/>
                  </a:cubicBezTo>
                  <a:cubicBezTo>
                    <a:pt x="48153" y="8270"/>
                    <a:pt x="47562" y="8270"/>
                    <a:pt x="47255" y="8553"/>
                  </a:cubicBezTo>
                  <a:cubicBezTo>
                    <a:pt x="47255" y="8860"/>
                    <a:pt x="47562" y="8860"/>
                    <a:pt x="47562" y="8860"/>
                  </a:cubicBezTo>
                  <a:cubicBezTo>
                    <a:pt x="47846" y="8860"/>
                    <a:pt x="47846" y="8553"/>
                    <a:pt x="48436" y="8553"/>
                  </a:cubicBezTo>
                  <a:cubicBezTo>
                    <a:pt x="48680" y="8553"/>
                    <a:pt x="49102" y="8181"/>
                    <a:pt x="49266" y="8181"/>
                  </a:cubicBezTo>
                  <a:cubicBezTo>
                    <a:pt x="49309" y="8181"/>
                    <a:pt x="49334" y="8206"/>
                    <a:pt x="49334" y="8270"/>
                  </a:cubicBezTo>
                  <a:cubicBezTo>
                    <a:pt x="49618" y="8553"/>
                    <a:pt x="48743" y="8860"/>
                    <a:pt x="48153" y="9144"/>
                  </a:cubicBezTo>
                  <a:cubicBezTo>
                    <a:pt x="47562" y="9144"/>
                    <a:pt x="47846" y="9451"/>
                    <a:pt x="48153" y="10042"/>
                  </a:cubicBezTo>
                  <a:cubicBezTo>
                    <a:pt x="48743" y="10633"/>
                    <a:pt x="48153" y="10325"/>
                    <a:pt x="48153" y="10633"/>
                  </a:cubicBezTo>
                  <a:cubicBezTo>
                    <a:pt x="48153" y="10715"/>
                    <a:pt x="48077" y="10749"/>
                    <a:pt x="47977" y="10749"/>
                  </a:cubicBezTo>
                  <a:cubicBezTo>
                    <a:pt x="47733" y="10749"/>
                    <a:pt x="47344" y="10543"/>
                    <a:pt x="47562" y="10325"/>
                  </a:cubicBezTo>
                  <a:cubicBezTo>
                    <a:pt x="47846" y="10325"/>
                    <a:pt x="47846" y="10042"/>
                    <a:pt x="47562" y="9735"/>
                  </a:cubicBezTo>
                  <a:lnTo>
                    <a:pt x="46971" y="9735"/>
                  </a:lnTo>
                  <a:cubicBezTo>
                    <a:pt x="46971" y="9593"/>
                    <a:pt x="46895" y="9593"/>
                    <a:pt x="46818" y="9593"/>
                  </a:cubicBezTo>
                  <a:cubicBezTo>
                    <a:pt x="46741" y="9593"/>
                    <a:pt x="46664" y="9593"/>
                    <a:pt x="46664" y="9451"/>
                  </a:cubicBezTo>
                  <a:cubicBezTo>
                    <a:pt x="46381" y="9144"/>
                    <a:pt x="46073" y="9144"/>
                    <a:pt x="45790" y="9144"/>
                  </a:cubicBezTo>
                  <a:cubicBezTo>
                    <a:pt x="45483" y="9451"/>
                    <a:pt x="45199" y="9451"/>
                    <a:pt x="44301" y="9451"/>
                  </a:cubicBezTo>
                  <a:cubicBezTo>
                    <a:pt x="44105" y="9546"/>
                    <a:pt x="43810" y="9577"/>
                    <a:pt x="43495" y="9577"/>
                  </a:cubicBezTo>
                  <a:cubicBezTo>
                    <a:pt x="42863" y="9577"/>
                    <a:pt x="42143" y="9451"/>
                    <a:pt x="41939" y="9451"/>
                  </a:cubicBezTo>
                  <a:cubicBezTo>
                    <a:pt x="41711" y="9204"/>
                    <a:pt x="42231" y="8774"/>
                    <a:pt x="42603" y="8774"/>
                  </a:cubicBezTo>
                  <a:cubicBezTo>
                    <a:pt x="42694" y="8774"/>
                    <a:pt x="42776" y="8800"/>
                    <a:pt x="42837" y="8860"/>
                  </a:cubicBezTo>
                  <a:cubicBezTo>
                    <a:pt x="43120" y="8860"/>
                    <a:pt x="43120" y="8553"/>
                    <a:pt x="42529" y="8270"/>
                  </a:cubicBezTo>
                  <a:cubicBezTo>
                    <a:pt x="42246" y="7679"/>
                    <a:pt x="41348" y="7679"/>
                    <a:pt x="41348" y="7679"/>
                  </a:cubicBezTo>
                  <a:cubicBezTo>
                    <a:pt x="41348" y="7821"/>
                    <a:pt x="41200" y="7892"/>
                    <a:pt x="40979" y="7892"/>
                  </a:cubicBezTo>
                  <a:cubicBezTo>
                    <a:pt x="40757" y="7892"/>
                    <a:pt x="40462" y="7821"/>
                    <a:pt x="40167" y="7679"/>
                  </a:cubicBezTo>
                  <a:cubicBezTo>
                    <a:pt x="39576" y="7679"/>
                    <a:pt x="39576" y="7372"/>
                    <a:pt x="38985" y="7372"/>
                  </a:cubicBezTo>
                  <a:cubicBezTo>
                    <a:pt x="38702" y="7372"/>
                    <a:pt x="38111" y="7088"/>
                    <a:pt x="37520" y="6781"/>
                  </a:cubicBezTo>
                  <a:cubicBezTo>
                    <a:pt x="37225" y="6640"/>
                    <a:pt x="36782" y="6569"/>
                    <a:pt x="36413" y="6569"/>
                  </a:cubicBezTo>
                  <a:cubicBezTo>
                    <a:pt x="36044" y="6569"/>
                    <a:pt x="35748" y="6640"/>
                    <a:pt x="35748" y="6781"/>
                  </a:cubicBezTo>
                  <a:cubicBezTo>
                    <a:pt x="35441" y="7088"/>
                    <a:pt x="35158" y="7088"/>
                    <a:pt x="34850" y="7088"/>
                  </a:cubicBezTo>
                  <a:cubicBezTo>
                    <a:pt x="34260" y="7088"/>
                    <a:pt x="34850" y="6781"/>
                    <a:pt x="34850" y="6781"/>
                  </a:cubicBezTo>
                  <a:cubicBezTo>
                    <a:pt x="34567" y="6498"/>
                    <a:pt x="34850" y="6191"/>
                    <a:pt x="34567" y="6191"/>
                  </a:cubicBezTo>
                  <a:cubicBezTo>
                    <a:pt x="34293" y="6191"/>
                    <a:pt x="34037" y="7132"/>
                    <a:pt x="33565" y="7132"/>
                  </a:cubicBezTo>
                  <a:cubicBezTo>
                    <a:pt x="33509" y="7132"/>
                    <a:pt x="33449" y="7119"/>
                    <a:pt x="33386" y="7088"/>
                  </a:cubicBezTo>
                  <a:cubicBezTo>
                    <a:pt x="33078" y="7088"/>
                    <a:pt x="32795" y="5907"/>
                    <a:pt x="32204" y="5600"/>
                  </a:cubicBezTo>
                  <a:cubicBezTo>
                    <a:pt x="32078" y="5484"/>
                    <a:pt x="31905" y="5415"/>
                    <a:pt x="31785" y="5415"/>
                  </a:cubicBezTo>
                  <a:cubicBezTo>
                    <a:pt x="31611" y="5415"/>
                    <a:pt x="31548" y="5558"/>
                    <a:pt x="31897" y="5907"/>
                  </a:cubicBezTo>
                  <a:cubicBezTo>
                    <a:pt x="32051" y="6049"/>
                    <a:pt x="31980" y="6049"/>
                    <a:pt x="31870" y="6049"/>
                  </a:cubicBezTo>
                  <a:cubicBezTo>
                    <a:pt x="31761" y="6049"/>
                    <a:pt x="31613" y="6049"/>
                    <a:pt x="31613" y="6191"/>
                  </a:cubicBezTo>
                  <a:cubicBezTo>
                    <a:pt x="31613" y="6498"/>
                    <a:pt x="31023" y="6781"/>
                    <a:pt x="31023" y="6781"/>
                  </a:cubicBezTo>
                  <a:cubicBezTo>
                    <a:pt x="31023" y="6640"/>
                    <a:pt x="30946" y="6569"/>
                    <a:pt x="30795" y="6569"/>
                  </a:cubicBezTo>
                  <a:cubicBezTo>
                    <a:pt x="30645" y="6569"/>
                    <a:pt x="30420" y="6640"/>
                    <a:pt x="30125" y="6781"/>
                  </a:cubicBezTo>
                  <a:cubicBezTo>
                    <a:pt x="29957" y="7130"/>
                    <a:pt x="29782" y="7273"/>
                    <a:pt x="29666" y="7273"/>
                  </a:cubicBezTo>
                  <a:cubicBezTo>
                    <a:pt x="29586" y="7273"/>
                    <a:pt x="29534" y="7204"/>
                    <a:pt x="29534" y="7088"/>
                  </a:cubicBezTo>
                  <a:cubicBezTo>
                    <a:pt x="29493" y="7044"/>
                    <a:pt x="29432" y="7024"/>
                    <a:pt x="29359" y="7024"/>
                  </a:cubicBezTo>
                  <a:cubicBezTo>
                    <a:pt x="28931" y="7024"/>
                    <a:pt x="28069" y="7679"/>
                    <a:pt x="28069" y="7679"/>
                  </a:cubicBezTo>
                  <a:cubicBezTo>
                    <a:pt x="28353" y="7963"/>
                    <a:pt x="28069" y="8270"/>
                    <a:pt x="27762" y="8270"/>
                  </a:cubicBezTo>
                  <a:cubicBezTo>
                    <a:pt x="27479" y="7963"/>
                    <a:pt x="27479" y="7963"/>
                    <a:pt x="27762" y="7679"/>
                  </a:cubicBezTo>
                  <a:cubicBezTo>
                    <a:pt x="28069" y="7679"/>
                    <a:pt x="28944" y="6781"/>
                    <a:pt x="29251" y="6781"/>
                  </a:cubicBezTo>
                  <a:cubicBezTo>
                    <a:pt x="29841" y="6781"/>
                    <a:pt x="30716" y="6498"/>
                    <a:pt x="30716" y="6191"/>
                  </a:cubicBezTo>
                  <a:cubicBezTo>
                    <a:pt x="30716" y="6096"/>
                    <a:pt x="30650" y="6065"/>
                    <a:pt x="30552" y="6065"/>
                  </a:cubicBezTo>
                  <a:cubicBezTo>
                    <a:pt x="30356" y="6065"/>
                    <a:pt x="30030" y="6191"/>
                    <a:pt x="29841" y="6191"/>
                  </a:cubicBezTo>
                  <a:cubicBezTo>
                    <a:pt x="29534" y="6191"/>
                    <a:pt x="29251" y="6498"/>
                    <a:pt x="28660" y="6498"/>
                  </a:cubicBezTo>
                  <a:cubicBezTo>
                    <a:pt x="28353" y="6781"/>
                    <a:pt x="27762" y="6781"/>
                    <a:pt x="27762" y="7088"/>
                  </a:cubicBezTo>
                  <a:cubicBezTo>
                    <a:pt x="27865" y="7183"/>
                    <a:pt x="27867" y="7214"/>
                    <a:pt x="27814" y="7214"/>
                  </a:cubicBezTo>
                  <a:cubicBezTo>
                    <a:pt x="27707" y="7214"/>
                    <a:pt x="27376" y="7088"/>
                    <a:pt x="27172" y="7088"/>
                  </a:cubicBezTo>
                  <a:cubicBezTo>
                    <a:pt x="27172" y="7183"/>
                    <a:pt x="27140" y="7214"/>
                    <a:pt x="27109" y="7214"/>
                  </a:cubicBezTo>
                  <a:cubicBezTo>
                    <a:pt x="27046" y="7214"/>
                    <a:pt x="26983" y="7088"/>
                    <a:pt x="27172" y="7088"/>
                  </a:cubicBezTo>
                  <a:lnTo>
                    <a:pt x="26581" y="6781"/>
                  </a:lnTo>
                  <a:cubicBezTo>
                    <a:pt x="26581" y="7088"/>
                    <a:pt x="26581" y="7088"/>
                    <a:pt x="25990" y="7088"/>
                  </a:cubicBezTo>
                  <a:cubicBezTo>
                    <a:pt x="25707" y="7088"/>
                    <a:pt x="25399" y="7372"/>
                    <a:pt x="25707" y="7679"/>
                  </a:cubicBezTo>
                  <a:cubicBezTo>
                    <a:pt x="25990" y="7963"/>
                    <a:pt x="25990" y="7963"/>
                    <a:pt x="25990" y="8270"/>
                  </a:cubicBezTo>
                  <a:cubicBezTo>
                    <a:pt x="25707" y="8270"/>
                    <a:pt x="25399" y="7679"/>
                    <a:pt x="24809" y="7679"/>
                  </a:cubicBezTo>
                  <a:cubicBezTo>
                    <a:pt x="24726" y="7719"/>
                    <a:pt x="24627" y="7736"/>
                    <a:pt x="24517" y="7736"/>
                  </a:cubicBezTo>
                  <a:cubicBezTo>
                    <a:pt x="23838" y="7736"/>
                    <a:pt x="22753" y="7088"/>
                    <a:pt x="22753" y="7088"/>
                  </a:cubicBezTo>
                  <a:cubicBezTo>
                    <a:pt x="22753" y="6781"/>
                    <a:pt x="21855" y="6781"/>
                    <a:pt x="21265" y="6781"/>
                  </a:cubicBezTo>
                  <a:lnTo>
                    <a:pt x="20981" y="6781"/>
                  </a:lnTo>
                  <a:cubicBezTo>
                    <a:pt x="20390" y="6498"/>
                    <a:pt x="19800" y="6191"/>
                    <a:pt x="19493" y="6191"/>
                  </a:cubicBezTo>
                  <a:cubicBezTo>
                    <a:pt x="18902" y="6498"/>
                    <a:pt x="18028" y="6498"/>
                    <a:pt x="17721" y="6498"/>
                  </a:cubicBezTo>
                  <a:cubicBezTo>
                    <a:pt x="17437" y="6191"/>
                    <a:pt x="17130" y="6191"/>
                    <a:pt x="16539" y="6191"/>
                  </a:cubicBezTo>
                  <a:cubicBezTo>
                    <a:pt x="15949" y="6191"/>
                    <a:pt x="15665" y="5907"/>
                    <a:pt x="15074" y="5600"/>
                  </a:cubicBezTo>
                  <a:cubicBezTo>
                    <a:pt x="14176" y="5600"/>
                    <a:pt x="13302" y="5600"/>
                    <a:pt x="12995" y="5907"/>
                  </a:cubicBezTo>
                  <a:cubicBezTo>
                    <a:pt x="12712" y="5907"/>
                    <a:pt x="12712" y="5600"/>
                    <a:pt x="12404" y="5600"/>
                  </a:cubicBezTo>
                  <a:cubicBezTo>
                    <a:pt x="12121" y="5600"/>
                    <a:pt x="12404" y="5316"/>
                    <a:pt x="12121" y="5316"/>
                  </a:cubicBezTo>
                  <a:cubicBezTo>
                    <a:pt x="12121" y="5214"/>
                    <a:pt x="12021" y="5180"/>
                    <a:pt x="11866" y="5180"/>
                  </a:cubicBezTo>
                  <a:cubicBezTo>
                    <a:pt x="11556" y="5180"/>
                    <a:pt x="11026" y="5316"/>
                    <a:pt x="10632" y="5316"/>
                  </a:cubicBezTo>
                  <a:cubicBezTo>
                    <a:pt x="10349" y="5316"/>
                    <a:pt x="10349" y="5009"/>
                    <a:pt x="10349" y="5009"/>
                  </a:cubicBezTo>
                  <a:cubicBezTo>
                    <a:pt x="10349" y="4867"/>
                    <a:pt x="10272" y="4797"/>
                    <a:pt x="10195" y="4797"/>
                  </a:cubicBezTo>
                  <a:cubicBezTo>
                    <a:pt x="10118" y="4797"/>
                    <a:pt x="10042" y="4867"/>
                    <a:pt x="10042" y="5009"/>
                  </a:cubicBezTo>
                  <a:cubicBezTo>
                    <a:pt x="9900" y="5163"/>
                    <a:pt x="9752" y="5240"/>
                    <a:pt x="9640" y="5240"/>
                  </a:cubicBezTo>
                  <a:cubicBezTo>
                    <a:pt x="9528" y="5240"/>
                    <a:pt x="9451" y="5163"/>
                    <a:pt x="9451" y="5009"/>
                  </a:cubicBezTo>
                  <a:cubicBezTo>
                    <a:pt x="9167" y="5009"/>
                    <a:pt x="9758" y="5009"/>
                    <a:pt x="9758" y="4726"/>
                  </a:cubicBezTo>
                  <a:lnTo>
                    <a:pt x="9167" y="4419"/>
                  </a:lnTo>
                  <a:cubicBezTo>
                    <a:pt x="8860" y="4419"/>
                    <a:pt x="8577" y="4726"/>
                    <a:pt x="8270" y="5009"/>
                  </a:cubicBezTo>
                  <a:cubicBezTo>
                    <a:pt x="7986" y="5316"/>
                    <a:pt x="7395" y="5316"/>
                    <a:pt x="7088" y="5316"/>
                  </a:cubicBezTo>
                  <a:lnTo>
                    <a:pt x="6214" y="5316"/>
                  </a:lnTo>
                  <a:cubicBezTo>
                    <a:pt x="6214" y="5600"/>
                    <a:pt x="6805" y="5600"/>
                    <a:pt x="6498" y="5907"/>
                  </a:cubicBezTo>
                  <a:cubicBezTo>
                    <a:pt x="6440" y="5965"/>
                    <a:pt x="6393" y="5986"/>
                    <a:pt x="6354" y="5986"/>
                  </a:cubicBezTo>
                  <a:cubicBezTo>
                    <a:pt x="6243" y="5986"/>
                    <a:pt x="6186" y="5816"/>
                    <a:pt x="6070" y="5816"/>
                  </a:cubicBezTo>
                  <a:cubicBezTo>
                    <a:pt x="6026" y="5816"/>
                    <a:pt x="5974" y="5840"/>
                    <a:pt x="5907" y="5907"/>
                  </a:cubicBezTo>
                  <a:cubicBezTo>
                    <a:pt x="5765" y="6049"/>
                    <a:pt x="5470" y="6120"/>
                    <a:pt x="5210" y="6120"/>
                  </a:cubicBezTo>
                  <a:cubicBezTo>
                    <a:pt x="4950" y="6120"/>
                    <a:pt x="4725" y="6049"/>
                    <a:pt x="4725" y="5907"/>
                  </a:cubicBezTo>
                  <a:cubicBezTo>
                    <a:pt x="4442" y="5907"/>
                    <a:pt x="3851" y="6498"/>
                    <a:pt x="3851" y="6781"/>
                  </a:cubicBezTo>
                  <a:cubicBezTo>
                    <a:pt x="3544" y="7088"/>
                    <a:pt x="3851" y="7088"/>
                    <a:pt x="3544" y="7679"/>
                  </a:cubicBezTo>
                  <a:cubicBezTo>
                    <a:pt x="3255" y="7969"/>
                    <a:pt x="2823" y="8042"/>
                    <a:pt x="2425" y="8042"/>
                  </a:cubicBezTo>
                  <a:cubicBezTo>
                    <a:pt x="2011" y="8042"/>
                    <a:pt x="1633" y="7963"/>
                    <a:pt x="1489" y="7963"/>
                  </a:cubicBezTo>
                  <a:cubicBezTo>
                    <a:pt x="1181" y="7963"/>
                    <a:pt x="1489" y="8270"/>
                    <a:pt x="1181" y="8553"/>
                  </a:cubicBezTo>
                  <a:cubicBezTo>
                    <a:pt x="1181" y="8860"/>
                    <a:pt x="1489" y="8860"/>
                    <a:pt x="2079" y="9144"/>
                  </a:cubicBezTo>
                  <a:cubicBezTo>
                    <a:pt x="2670" y="9144"/>
                    <a:pt x="3261" y="10325"/>
                    <a:pt x="3261" y="10325"/>
                  </a:cubicBezTo>
                  <a:cubicBezTo>
                    <a:pt x="3402" y="10479"/>
                    <a:pt x="3698" y="10479"/>
                    <a:pt x="3993" y="10479"/>
                  </a:cubicBezTo>
                  <a:cubicBezTo>
                    <a:pt x="4288" y="10479"/>
                    <a:pt x="4584" y="10479"/>
                    <a:pt x="4725" y="10633"/>
                  </a:cubicBezTo>
                  <a:cubicBezTo>
                    <a:pt x="5033" y="10633"/>
                    <a:pt x="4725" y="10916"/>
                    <a:pt x="5033" y="11223"/>
                  </a:cubicBezTo>
                  <a:lnTo>
                    <a:pt x="5907" y="11223"/>
                  </a:lnTo>
                  <a:cubicBezTo>
                    <a:pt x="5907" y="11365"/>
                    <a:pt x="5759" y="11365"/>
                    <a:pt x="5538" y="11365"/>
                  </a:cubicBezTo>
                  <a:cubicBezTo>
                    <a:pt x="5316" y="11365"/>
                    <a:pt x="5021" y="11365"/>
                    <a:pt x="4725" y="11507"/>
                  </a:cubicBezTo>
                  <a:cubicBezTo>
                    <a:pt x="4524" y="11725"/>
                    <a:pt x="4466" y="11931"/>
                    <a:pt x="4339" y="11931"/>
                  </a:cubicBezTo>
                  <a:cubicBezTo>
                    <a:pt x="4287" y="11931"/>
                    <a:pt x="4224" y="11896"/>
                    <a:pt x="4135" y="11814"/>
                  </a:cubicBezTo>
                  <a:cubicBezTo>
                    <a:pt x="4135" y="11711"/>
                    <a:pt x="4069" y="11677"/>
                    <a:pt x="3971" y="11677"/>
                  </a:cubicBezTo>
                  <a:cubicBezTo>
                    <a:pt x="3775" y="11677"/>
                    <a:pt x="3450" y="11814"/>
                    <a:pt x="3261" y="11814"/>
                  </a:cubicBezTo>
                  <a:cubicBezTo>
                    <a:pt x="2953" y="11814"/>
                    <a:pt x="3261" y="11507"/>
                    <a:pt x="3261" y="11223"/>
                  </a:cubicBezTo>
                  <a:cubicBezTo>
                    <a:pt x="3261" y="11070"/>
                    <a:pt x="3113" y="10993"/>
                    <a:pt x="2891" y="10993"/>
                  </a:cubicBezTo>
                  <a:cubicBezTo>
                    <a:pt x="2670" y="10993"/>
                    <a:pt x="2375" y="11070"/>
                    <a:pt x="2079" y="11223"/>
                  </a:cubicBezTo>
                  <a:cubicBezTo>
                    <a:pt x="1489" y="11507"/>
                    <a:pt x="1772" y="11507"/>
                    <a:pt x="1772" y="11814"/>
                  </a:cubicBezTo>
                  <a:cubicBezTo>
                    <a:pt x="1772" y="11872"/>
                    <a:pt x="1760" y="11893"/>
                    <a:pt x="1739" y="11893"/>
                  </a:cubicBezTo>
                  <a:cubicBezTo>
                    <a:pt x="1678" y="11893"/>
                    <a:pt x="1540" y="11723"/>
                    <a:pt x="1376" y="11723"/>
                  </a:cubicBezTo>
                  <a:cubicBezTo>
                    <a:pt x="1314" y="11723"/>
                    <a:pt x="1248" y="11747"/>
                    <a:pt x="1181" y="11814"/>
                  </a:cubicBezTo>
                  <a:cubicBezTo>
                    <a:pt x="591" y="12097"/>
                    <a:pt x="0" y="12097"/>
                    <a:pt x="0" y="12405"/>
                  </a:cubicBezTo>
                  <a:cubicBezTo>
                    <a:pt x="0" y="12688"/>
                    <a:pt x="898" y="12688"/>
                    <a:pt x="1181" y="12995"/>
                  </a:cubicBezTo>
                  <a:cubicBezTo>
                    <a:pt x="1489" y="12995"/>
                    <a:pt x="591" y="13279"/>
                    <a:pt x="898" y="13279"/>
                  </a:cubicBezTo>
                  <a:cubicBezTo>
                    <a:pt x="1181" y="13279"/>
                    <a:pt x="1181" y="13586"/>
                    <a:pt x="1489" y="13869"/>
                  </a:cubicBezTo>
                  <a:cubicBezTo>
                    <a:pt x="1685" y="13972"/>
                    <a:pt x="1914" y="14006"/>
                    <a:pt x="2142" y="14006"/>
                  </a:cubicBezTo>
                  <a:cubicBezTo>
                    <a:pt x="2599" y="14006"/>
                    <a:pt x="3056" y="13869"/>
                    <a:pt x="3261" y="13869"/>
                  </a:cubicBezTo>
                  <a:cubicBezTo>
                    <a:pt x="3450" y="13869"/>
                    <a:pt x="3649" y="14006"/>
                    <a:pt x="3845" y="14006"/>
                  </a:cubicBezTo>
                  <a:cubicBezTo>
                    <a:pt x="3943" y="14006"/>
                    <a:pt x="4040" y="13972"/>
                    <a:pt x="4135" y="13869"/>
                  </a:cubicBezTo>
                  <a:cubicBezTo>
                    <a:pt x="4135" y="13674"/>
                    <a:pt x="4561" y="13333"/>
                    <a:pt x="4919" y="13333"/>
                  </a:cubicBezTo>
                  <a:cubicBezTo>
                    <a:pt x="5081" y="13333"/>
                    <a:pt x="5228" y="13402"/>
                    <a:pt x="5316" y="13586"/>
                  </a:cubicBezTo>
                  <a:cubicBezTo>
                    <a:pt x="5907" y="13869"/>
                    <a:pt x="5033" y="13869"/>
                    <a:pt x="5316" y="13869"/>
                  </a:cubicBezTo>
                  <a:cubicBezTo>
                    <a:pt x="5316" y="14177"/>
                    <a:pt x="5623" y="14767"/>
                    <a:pt x="5316" y="15051"/>
                  </a:cubicBezTo>
                  <a:cubicBezTo>
                    <a:pt x="5222" y="15153"/>
                    <a:pt x="5093" y="15187"/>
                    <a:pt x="4964" y="15187"/>
                  </a:cubicBezTo>
                  <a:cubicBezTo>
                    <a:pt x="4704" y="15187"/>
                    <a:pt x="4442" y="15051"/>
                    <a:pt x="4442" y="15051"/>
                  </a:cubicBezTo>
                  <a:cubicBezTo>
                    <a:pt x="4135" y="15051"/>
                    <a:pt x="4135" y="15642"/>
                    <a:pt x="3851" y="15642"/>
                  </a:cubicBezTo>
                  <a:cubicBezTo>
                    <a:pt x="3788" y="15705"/>
                    <a:pt x="3726" y="15730"/>
                    <a:pt x="3664" y="15730"/>
                  </a:cubicBezTo>
                  <a:cubicBezTo>
                    <a:pt x="3426" y="15730"/>
                    <a:pt x="3197" y="15358"/>
                    <a:pt x="2953" y="15358"/>
                  </a:cubicBezTo>
                  <a:cubicBezTo>
                    <a:pt x="2363" y="15358"/>
                    <a:pt x="2670" y="15949"/>
                    <a:pt x="2670" y="16232"/>
                  </a:cubicBezTo>
                  <a:cubicBezTo>
                    <a:pt x="2670" y="16539"/>
                    <a:pt x="2079" y="16232"/>
                    <a:pt x="1772" y="16823"/>
                  </a:cubicBezTo>
                  <a:cubicBezTo>
                    <a:pt x="1489" y="17414"/>
                    <a:pt x="898" y="16823"/>
                    <a:pt x="1489" y="17721"/>
                  </a:cubicBezTo>
                  <a:cubicBezTo>
                    <a:pt x="1593" y="17938"/>
                    <a:pt x="1659" y="17995"/>
                    <a:pt x="1716" y="17995"/>
                  </a:cubicBezTo>
                  <a:cubicBezTo>
                    <a:pt x="1780" y="17995"/>
                    <a:pt x="1833" y="17922"/>
                    <a:pt x="1916" y="17922"/>
                  </a:cubicBezTo>
                  <a:cubicBezTo>
                    <a:pt x="1960" y="17922"/>
                    <a:pt x="2012" y="17942"/>
                    <a:pt x="2079" y="18004"/>
                  </a:cubicBezTo>
                  <a:cubicBezTo>
                    <a:pt x="2363" y="18311"/>
                    <a:pt x="1772" y="18595"/>
                    <a:pt x="2079" y="18902"/>
                  </a:cubicBezTo>
                  <a:cubicBezTo>
                    <a:pt x="2363" y="18902"/>
                    <a:pt x="2953" y="19493"/>
                    <a:pt x="2953" y="19776"/>
                  </a:cubicBezTo>
                  <a:cubicBezTo>
                    <a:pt x="3017" y="19840"/>
                    <a:pt x="3079" y="19865"/>
                    <a:pt x="3143" y="19865"/>
                  </a:cubicBezTo>
                  <a:cubicBezTo>
                    <a:pt x="3391" y="19865"/>
                    <a:pt x="3666" y="19493"/>
                    <a:pt x="4135" y="19493"/>
                  </a:cubicBezTo>
                  <a:cubicBezTo>
                    <a:pt x="4442" y="19493"/>
                    <a:pt x="4135" y="19186"/>
                    <a:pt x="4442" y="19186"/>
                  </a:cubicBezTo>
                  <a:cubicBezTo>
                    <a:pt x="4725" y="19493"/>
                    <a:pt x="5033" y="20083"/>
                    <a:pt x="4725" y="20083"/>
                  </a:cubicBezTo>
                  <a:cubicBezTo>
                    <a:pt x="4442" y="20367"/>
                    <a:pt x="4725" y="20674"/>
                    <a:pt x="4725" y="20958"/>
                  </a:cubicBezTo>
                  <a:cubicBezTo>
                    <a:pt x="4725" y="21060"/>
                    <a:pt x="4791" y="21094"/>
                    <a:pt x="4890" y="21094"/>
                  </a:cubicBezTo>
                  <a:cubicBezTo>
                    <a:pt x="5088" y="21094"/>
                    <a:pt x="5419" y="20958"/>
                    <a:pt x="5623" y="20958"/>
                  </a:cubicBezTo>
                  <a:cubicBezTo>
                    <a:pt x="5623" y="20816"/>
                    <a:pt x="5771" y="20745"/>
                    <a:pt x="5954" y="20745"/>
                  </a:cubicBezTo>
                  <a:cubicBezTo>
                    <a:pt x="6137" y="20745"/>
                    <a:pt x="6356" y="20816"/>
                    <a:pt x="6498" y="20958"/>
                  </a:cubicBezTo>
                  <a:cubicBezTo>
                    <a:pt x="6793" y="21111"/>
                    <a:pt x="6941" y="21188"/>
                    <a:pt x="7014" y="21188"/>
                  </a:cubicBezTo>
                  <a:cubicBezTo>
                    <a:pt x="7088" y="21188"/>
                    <a:pt x="7088" y="21111"/>
                    <a:pt x="7088" y="20958"/>
                  </a:cubicBezTo>
                  <a:cubicBezTo>
                    <a:pt x="7088" y="20758"/>
                    <a:pt x="7241" y="20546"/>
                    <a:pt x="7331" y="20546"/>
                  </a:cubicBezTo>
                  <a:cubicBezTo>
                    <a:pt x="7369" y="20546"/>
                    <a:pt x="7395" y="20583"/>
                    <a:pt x="7395" y="20674"/>
                  </a:cubicBezTo>
                  <a:cubicBezTo>
                    <a:pt x="7395" y="20816"/>
                    <a:pt x="7466" y="20887"/>
                    <a:pt x="7611" y="20887"/>
                  </a:cubicBezTo>
                  <a:cubicBezTo>
                    <a:pt x="7756" y="20887"/>
                    <a:pt x="7974" y="20816"/>
                    <a:pt x="8270" y="20674"/>
                  </a:cubicBezTo>
                  <a:cubicBezTo>
                    <a:pt x="8860" y="20674"/>
                    <a:pt x="8577" y="20674"/>
                    <a:pt x="8270" y="21265"/>
                  </a:cubicBezTo>
                  <a:cubicBezTo>
                    <a:pt x="7986" y="21548"/>
                    <a:pt x="8270" y="22446"/>
                    <a:pt x="7986" y="22446"/>
                  </a:cubicBezTo>
                  <a:cubicBezTo>
                    <a:pt x="7679" y="22446"/>
                    <a:pt x="7395" y="23320"/>
                    <a:pt x="7088" y="23320"/>
                  </a:cubicBezTo>
                  <a:cubicBezTo>
                    <a:pt x="6498" y="23320"/>
                    <a:pt x="5907" y="24218"/>
                    <a:pt x="5623" y="24218"/>
                  </a:cubicBezTo>
                  <a:cubicBezTo>
                    <a:pt x="5623" y="24280"/>
                    <a:pt x="5581" y="24300"/>
                    <a:pt x="5511" y="24300"/>
                  </a:cubicBezTo>
                  <a:cubicBezTo>
                    <a:pt x="5378" y="24300"/>
                    <a:pt x="5148" y="24227"/>
                    <a:pt x="4928" y="24227"/>
                  </a:cubicBezTo>
                  <a:cubicBezTo>
                    <a:pt x="4733" y="24227"/>
                    <a:pt x="4546" y="24285"/>
                    <a:pt x="4442" y="24502"/>
                  </a:cubicBezTo>
                  <a:cubicBezTo>
                    <a:pt x="4442" y="24809"/>
                    <a:pt x="3851" y="25092"/>
                    <a:pt x="3851" y="25400"/>
                  </a:cubicBezTo>
                  <a:cubicBezTo>
                    <a:pt x="4135" y="25400"/>
                    <a:pt x="4725" y="25092"/>
                    <a:pt x="4725" y="24809"/>
                  </a:cubicBezTo>
                  <a:cubicBezTo>
                    <a:pt x="4879" y="24655"/>
                    <a:pt x="4956" y="24579"/>
                    <a:pt x="4994" y="24579"/>
                  </a:cubicBezTo>
                  <a:cubicBezTo>
                    <a:pt x="5033" y="24579"/>
                    <a:pt x="5033" y="24655"/>
                    <a:pt x="5033" y="24809"/>
                  </a:cubicBezTo>
                  <a:cubicBezTo>
                    <a:pt x="5316" y="24809"/>
                    <a:pt x="5623" y="24809"/>
                    <a:pt x="5907" y="24502"/>
                  </a:cubicBezTo>
                  <a:lnTo>
                    <a:pt x="6498" y="24502"/>
                  </a:lnTo>
                  <a:cubicBezTo>
                    <a:pt x="6498" y="24502"/>
                    <a:pt x="6498" y="24218"/>
                    <a:pt x="7088" y="24218"/>
                  </a:cubicBezTo>
                  <a:cubicBezTo>
                    <a:pt x="7679" y="24218"/>
                    <a:pt x="7395" y="23911"/>
                    <a:pt x="7679" y="23628"/>
                  </a:cubicBezTo>
                  <a:lnTo>
                    <a:pt x="8860" y="23037"/>
                  </a:lnTo>
                  <a:cubicBezTo>
                    <a:pt x="9167" y="22730"/>
                    <a:pt x="9167" y="22446"/>
                    <a:pt x="9167" y="22446"/>
                  </a:cubicBezTo>
                  <a:cubicBezTo>
                    <a:pt x="9451" y="22446"/>
                    <a:pt x="9758" y="22139"/>
                    <a:pt x="10042" y="21855"/>
                  </a:cubicBezTo>
                  <a:cubicBezTo>
                    <a:pt x="10144" y="21753"/>
                    <a:pt x="10244" y="21719"/>
                    <a:pt x="10331" y="21719"/>
                  </a:cubicBezTo>
                  <a:cubicBezTo>
                    <a:pt x="10506" y="21719"/>
                    <a:pt x="10632" y="21855"/>
                    <a:pt x="10632" y="21855"/>
                  </a:cubicBezTo>
                  <a:cubicBezTo>
                    <a:pt x="10939" y="21548"/>
                    <a:pt x="10939" y="21265"/>
                    <a:pt x="10939" y="21265"/>
                  </a:cubicBezTo>
                  <a:cubicBezTo>
                    <a:pt x="11223" y="20958"/>
                    <a:pt x="11530" y="20958"/>
                    <a:pt x="11530" y="20674"/>
                  </a:cubicBezTo>
                  <a:cubicBezTo>
                    <a:pt x="11530" y="20674"/>
                    <a:pt x="10939" y="20674"/>
                    <a:pt x="10939" y="20367"/>
                  </a:cubicBezTo>
                  <a:cubicBezTo>
                    <a:pt x="10632" y="20367"/>
                    <a:pt x="11223" y="19776"/>
                    <a:pt x="11530" y="19776"/>
                  </a:cubicBezTo>
                  <a:cubicBezTo>
                    <a:pt x="11814" y="19776"/>
                    <a:pt x="12121" y="19776"/>
                    <a:pt x="12121" y="19493"/>
                  </a:cubicBezTo>
                  <a:cubicBezTo>
                    <a:pt x="12121" y="19186"/>
                    <a:pt x="12404" y="18902"/>
                    <a:pt x="12404" y="18902"/>
                  </a:cubicBezTo>
                  <a:cubicBezTo>
                    <a:pt x="12712" y="18595"/>
                    <a:pt x="12712" y="18311"/>
                    <a:pt x="12995" y="18311"/>
                  </a:cubicBezTo>
                  <a:cubicBezTo>
                    <a:pt x="13302" y="18311"/>
                    <a:pt x="13302" y="18004"/>
                    <a:pt x="13586" y="17721"/>
                  </a:cubicBezTo>
                  <a:cubicBezTo>
                    <a:pt x="13893" y="17721"/>
                    <a:pt x="13586" y="18004"/>
                    <a:pt x="14176" y="18004"/>
                  </a:cubicBezTo>
                  <a:cubicBezTo>
                    <a:pt x="14424" y="18004"/>
                    <a:pt x="14472" y="18388"/>
                    <a:pt x="14320" y="18388"/>
                  </a:cubicBezTo>
                  <a:cubicBezTo>
                    <a:pt x="14284" y="18388"/>
                    <a:pt x="14236" y="18366"/>
                    <a:pt x="14176" y="18311"/>
                  </a:cubicBezTo>
                  <a:cubicBezTo>
                    <a:pt x="13893" y="18311"/>
                    <a:pt x="13586" y="18311"/>
                    <a:pt x="13302" y="18595"/>
                  </a:cubicBezTo>
                  <a:cubicBezTo>
                    <a:pt x="12995" y="18902"/>
                    <a:pt x="13302" y="18902"/>
                    <a:pt x="12995" y="19186"/>
                  </a:cubicBezTo>
                  <a:cubicBezTo>
                    <a:pt x="12712" y="19493"/>
                    <a:pt x="12712" y="19776"/>
                    <a:pt x="12995" y="19776"/>
                  </a:cubicBezTo>
                  <a:cubicBezTo>
                    <a:pt x="13302" y="19776"/>
                    <a:pt x="12995" y="20083"/>
                    <a:pt x="12712" y="20083"/>
                  </a:cubicBezTo>
                  <a:cubicBezTo>
                    <a:pt x="12404" y="20367"/>
                    <a:pt x="12712" y="20367"/>
                    <a:pt x="12995" y="20367"/>
                  </a:cubicBezTo>
                  <a:cubicBezTo>
                    <a:pt x="13586" y="20367"/>
                    <a:pt x="14176" y="19776"/>
                    <a:pt x="14767" y="19493"/>
                  </a:cubicBezTo>
                  <a:cubicBezTo>
                    <a:pt x="14870" y="19390"/>
                    <a:pt x="15003" y="19356"/>
                    <a:pt x="15136" y="19356"/>
                  </a:cubicBezTo>
                  <a:cubicBezTo>
                    <a:pt x="15402" y="19356"/>
                    <a:pt x="15665" y="19493"/>
                    <a:pt x="15665" y="19493"/>
                  </a:cubicBezTo>
                  <a:cubicBezTo>
                    <a:pt x="15949" y="19493"/>
                    <a:pt x="15665" y="19186"/>
                    <a:pt x="15665" y="19186"/>
                  </a:cubicBezTo>
                  <a:cubicBezTo>
                    <a:pt x="15949" y="18902"/>
                    <a:pt x="15665" y="18902"/>
                    <a:pt x="15358" y="18595"/>
                  </a:cubicBezTo>
                  <a:cubicBezTo>
                    <a:pt x="15358" y="18453"/>
                    <a:pt x="15435" y="18453"/>
                    <a:pt x="15511" y="18453"/>
                  </a:cubicBezTo>
                  <a:cubicBezTo>
                    <a:pt x="15588" y="18453"/>
                    <a:pt x="15665" y="18453"/>
                    <a:pt x="15665" y="18311"/>
                  </a:cubicBezTo>
                  <a:cubicBezTo>
                    <a:pt x="15665" y="18158"/>
                    <a:pt x="15736" y="18081"/>
                    <a:pt x="15845" y="18081"/>
                  </a:cubicBezTo>
                  <a:cubicBezTo>
                    <a:pt x="15954" y="18081"/>
                    <a:pt x="16102" y="18158"/>
                    <a:pt x="16256" y="18311"/>
                  </a:cubicBezTo>
                  <a:cubicBezTo>
                    <a:pt x="16256" y="18311"/>
                    <a:pt x="16382" y="18175"/>
                    <a:pt x="16557" y="18175"/>
                  </a:cubicBezTo>
                  <a:cubicBezTo>
                    <a:pt x="16644" y="18175"/>
                    <a:pt x="16744" y="18209"/>
                    <a:pt x="16846" y="18311"/>
                  </a:cubicBezTo>
                  <a:cubicBezTo>
                    <a:pt x="16846" y="18453"/>
                    <a:pt x="16917" y="18453"/>
                    <a:pt x="17027" y="18453"/>
                  </a:cubicBezTo>
                  <a:cubicBezTo>
                    <a:pt x="17136" y="18453"/>
                    <a:pt x="17283" y="18453"/>
                    <a:pt x="17437" y="18595"/>
                  </a:cubicBezTo>
                  <a:cubicBezTo>
                    <a:pt x="17579" y="18748"/>
                    <a:pt x="17502" y="18748"/>
                    <a:pt x="17354" y="18748"/>
                  </a:cubicBezTo>
                  <a:cubicBezTo>
                    <a:pt x="17207" y="18748"/>
                    <a:pt x="16988" y="18748"/>
                    <a:pt x="16846" y="18902"/>
                  </a:cubicBezTo>
                  <a:cubicBezTo>
                    <a:pt x="16539" y="18902"/>
                    <a:pt x="16846" y="19186"/>
                    <a:pt x="17130" y="19186"/>
                  </a:cubicBezTo>
                  <a:cubicBezTo>
                    <a:pt x="17437" y="18902"/>
                    <a:pt x="17437" y="18902"/>
                    <a:pt x="17721" y="18902"/>
                  </a:cubicBezTo>
                  <a:cubicBezTo>
                    <a:pt x="17874" y="19044"/>
                    <a:pt x="17951" y="19115"/>
                    <a:pt x="18025" y="19115"/>
                  </a:cubicBezTo>
                  <a:cubicBezTo>
                    <a:pt x="18099" y="19115"/>
                    <a:pt x="18169" y="19044"/>
                    <a:pt x="18311" y="18902"/>
                  </a:cubicBezTo>
                  <a:lnTo>
                    <a:pt x="18311" y="19186"/>
                  </a:lnTo>
                  <a:lnTo>
                    <a:pt x="19209" y="19186"/>
                  </a:lnTo>
                  <a:cubicBezTo>
                    <a:pt x="19406" y="19288"/>
                    <a:pt x="19634" y="19322"/>
                    <a:pt x="19863" y="19322"/>
                  </a:cubicBezTo>
                  <a:cubicBezTo>
                    <a:pt x="20320" y="19322"/>
                    <a:pt x="20776" y="19186"/>
                    <a:pt x="20981" y="19186"/>
                  </a:cubicBezTo>
                  <a:cubicBezTo>
                    <a:pt x="21265" y="19186"/>
                    <a:pt x="21265" y="19776"/>
                    <a:pt x="21572" y="19776"/>
                  </a:cubicBezTo>
                  <a:cubicBezTo>
                    <a:pt x="22041" y="19776"/>
                    <a:pt x="22316" y="19404"/>
                    <a:pt x="22563" y="19404"/>
                  </a:cubicBezTo>
                  <a:cubicBezTo>
                    <a:pt x="22627" y="19404"/>
                    <a:pt x="22690" y="19429"/>
                    <a:pt x="22753" y="19493"/>
                  </a:cubicBezTo>
                  <a:cubicBezTo>
                    <a:pt x="23037" y="19776"/>
                    <a:pt x="22753" y="19776"/>
                    <a:pt x="22446" y="19776"/>
                  </a:cubicBezTo>
                  <a:cubicBezTo>
                    <a:pt x="22446" y="20083"/>
                    <a:pt x="22753" y="20083"/>
                    <a:pt x="22753" y="20083"/>
                  </a:cubicBezTo>
                  <a:cubicBezTo>
                    <a:pt x="23037" y="20367"/>
                    <a:pt x="23627" y="20367"/>
                    <a:pt x="23935" y="20674"/>
                  </a:cubicBezTo>
                  <a:cubicBezTo>
                    <a:pt x="23935" y="20958"/>
                    <a:pt x="24218" y="21265"/>
                    <a:pt x="24809" y="21548"/>
                  </a:cubicBezTo>
                  <a:cubicBezTo>
                    <a:pt x="24878" y="21584"/>
                    <a:pt x="24931" y="21600"/>
                    <a:pt x="24971" y="21600"/>
                  </a:cubicBezTo>
                  <a:cubicBezTo>
                    <a:pt x="25237" y="21600"/>
                    <a:pt x="24939" y="20913"/>
                    <a:pt x="25045" y="20913"/>
                  </a:cubicBezTo>
                  <a:cubicBezTo>
                    <a:pt x="25060" y="20913"/>
                    <a:pt x="25083" y="20927"/>
                    <a:pt x="25116" y="20958"/>
                  </a:cubicBezTo>
                  <a:cubicBezTo>
                    <a:pt x="25411" y="21111"/>
                    <a:pt x="25482" y="21111"/>
                    <a:pt x="25518" y="21111"/>
                  </a:cubicBezTo>
                  <a:cubicBezTo>
                    <a:pt x="25553" y="21111"/>
                    <a:pt x="25553" y="21111"/>
                    <a:pt x="25707" y="21265"/>
                  </a:cubicBezTo>
                  <a:cubicBezTo>
                    <a:pt x="25864" y="21340"/>
                    <a:pt x="25958" y="21376"/>
                    <a:pt x="26010" y="21376"/>
                  </a:cubicBezTo>
                  <a:cubicBezTo>
                    <a:pt x="26156" y="21376"/>
                    <a:pt x="25990" y="21108"/>
                    <a:pt x="25990" y="20674"/>
                  </a:cubicBezTo>
                  <a:cubicBezTo>
                    <a:pt x="25896" y="20477"/>
                    <a:pt x="25864" y="20412"/>
                    <a:pt x="25876" y="20412"/>
                  </a:cubicBezTo>
                  <a:cubicBezTo>
                    <a:pt x="25898" y="20412"/>
                    <a:pt x="26093" y="20674"/>
                    <a:pt x="26297" y="20674"/>
                  </a:cubicBezTo>
                  <a:lnTo>
                    <a:pt x="26297" y="21855"/>
                  </a:lnTo>
                  <a:cubicBezTo>
                    <a:pt x="26297" y="21938"/>
                    <a:pt x="26248" y="21972"/>
                    <a:pt x="26177" y="21972"/>
                  </a:cubicBezTo>
                  <a:cubicBezTo>
                    <a:pt x="26004" y="21972"/>
                    <a:pt x="25707" y="21766"/>
                    <a:pt x="25707" y="21548"/>
                  </a:cubicBezTo>
                  <a:cubicBezTo>
                    <a:pt x="25707" y="21548"/>
                    <a:pt x="25116" y="21548"/>
                    <a:pt x="25116" y="21855"/>
                  </a:cubicBezTo>
                  <a:cubicBezTo>
                    <a:pt x="25116" y="22139"/>
                    <a:pt x="25399" y="22446"/>
                    <a:pt x="25707" y="22730"/>
                  </a:cubicBezTo>
                  <a:cubicBezTo>
                    <a:pt x="25990" y="22730"/>
                    <a:pt x="25990" y="23037"/>
                    <a:pt x="25990" y="23037"/>
                  </a:cubicBezTo>
                  <a:cubicBezTo>
                    <a:pt x="26297" y="23320"/>
                    <a:pt x="26297" y="23628"/>
                    <a:pt x="26297" y="23628"/>
                  </a:cubicBezTo>
                  <a:cubicBezTo>
                    <a:pt x="26581" y="23628"/>
                    <a:pt x="26581" y="23037"/>
                    <a:pt x="26297" y="22730"/>
                  </a:cubicBezTo>
                  <a:cubicBezTo>
                    <a:pt x="26297" y="22446"/>
                    <a:pt x="26297" y="22139"/>
                    <a:pt x="26581" y="22139"/>
                  </a:cubicBezTo>
                  <a:lnTo>
                    <a:pt x="26581" y="22730"/>
                  </a:lnTo>
                  <a:cubicBezTo>
                    <a:pt x="26581" y="22820"/>
                    <a:pt x="26608" y="22858"/>
                    <a:pt x="26645" y="22858"/>
                  </a:cubicBezTo>
                  <a:cubicBezTo>
                    <a:pt x="26735" y="22858"/>
                    <a:pt x="26888" y="22646"/>
                    <a:pt x="26888" y="22446"/>
                  </a:cubicBezTo>
                  <a:cubicBezTo>
                    <a:pt x="27172" y="22446"/>
                    <a:pt x="26888" y="21855"/>
                    <a:pt x="26888" y="21855"/>
                  </a:cubicBezTo>
                  <a:cubicBezTo>
                    <a:pt x="26964" y="21773"/>
                    <a:pt x="27043" y="21735"/>
                    <a:pt x="27116" y="21735"/>
                  </a:cubicBezTo>
                  <a:cubicBezTo>
                    <a:pt x="27315" y="21735"/>
                    <a:pt x="27479" y="22015"/>
                    <a:pt x="27479" y="22446"/>
                  </a:cubicBezTo>
                  <a:cubicBezTo>
                    <a:pt x="27479" y="22730"/>
                    <a:pt x="27172" y="22730"/>
                    <a:pt x="27172" y="22730"/>
                  </a:cubicBezTo>
                  <a:cubicBezTo>
                    <a:pt x="27172" y="23037"/>
                    <a:pt x="26888" y="23037"/>
                    <a:pt x="26888" y="23037"/>
                  </a:cubicBezTo>
                  <a:cubicBezTo>
                    <a:pt x="26581" y="23037"/>
                    <a:pt x="26581" y="23911"/>
                    <a:pt x="26888" y="23911"/>
                  </a:cubicBezTo>
                  <a:cubicBezTo>
                    <a:pt x="26888" y="23911"/>
                    <a:pt x="27067" y="23539"/>
                    <a:pt x="27140" y="23539"/>
                  </a:cubicBezTo>
                  <a:cubicBezTo>
                    <a:pt x="27159" y="23539"/>
                    <a:pt x="27172" y="23564"/>
                    <a:pt x="27172" y="23628"/>
                  </a:cubicBezTo>
                  <a:cubicBezTo>
                    <a:pt x="27172" y="23686"/>
                    <a:pt x="27184" y="23707"/>
                    <a:pt x="27207" y="23707"/>
                  </a:cubicBezTo>
                  <a:cubicBezTo>
                    <a:pt x="27272" y="23707"/>
                    <a:pt x="27416" y="23536"/>
                    <a:pt x="27577" y="23536"/>
                  </a:cubicBezTo>
                  <a:cubicBezTo>
                    <a:pt x="27638" y="23536"/>
                    <a:pt x="27700" y="23561"/>
                    <a:pt x="27762" y="23628"/>
                  </a:cubicBezTo>
                  <a:cubicBezTo>
                    <a:pt x="27762" y="23827"/>
                    <a:pt x="27915" y="24039"/>
                    <a:pt x="28104" y="24039"/>
                  </a:cubicBezTo>
                  <a:cubicBezTo>
                    <a:pt x="28183" y="24039"/>
                    <a:pt x="28269" y="24002"/>
                    <a:pt x="28353" y="23911"/>
                  </a:cubicBezTo>
                  <a:cubicBezTo>
                    <a:pt x="28660" y="23911"/>
                    <a:pt x="28353" y="23628"/>
                    <a:pt x="28069" y="23628"/>
                  </a:cubicBezTo>
                  <a:cubicBezTo>
                    <a:pt x="27762" y="23628"/>
                    <a:pt x="27762" y="23320"/>
                    <a:pt x="28069" y="23320"/>
                  </a:cubicBezTo>
                  <a:cubicBezTo>
                    <a:pt x="28353" y="23320"/>
                    <a:pt x="28660" y="23911"/>
                    <a:pt x="28660" y="23911"/>
                  </a:cubicBezTo>
                  <a:cubicBezTo>
                    <a:pt x="28660" y="24218"/>
                    <a:pt x="28353" y="24218"/>
                    <a:pt x="28353" y="24502"/>
                  </a:cubicBezTo>
                  <a:cubicBezTo>
                    <a:pt x="28069" y="24502"/>
                    <a:pt x="27762" y="23911"/>
                    <a:pt x="27479" y="23911"/>
                  </a:cubicBezTo>
                  <a:cubicBezTo>
                    <a:pt x="27479" y="24218"/>
                    <a:pt x="27479" y="24502"/>
                    <a:pt x="27762" y="24809"/>
                  </a:cubicBezTo>
                  <a:cubicBezTo>
                    <a:pt x="27762" y="24809"/>
                    <a:pt x="27479" y="25400"/>
                    <a:pt x="27762" y="25400"/>
                  </a:cubicBezTo>
                  <a:cubicBezTo>
                    <a:pt x="27851" y="25482"/>
                    <a:pt x="27915" y="25516"/>
                    <a:pt x="27960" y="25516"/>
                  </a:cubicBezTo>
                  <a:cubicBezTo>
                    <a:pt x="28069" y="25516"/>
                    <a:pt x="28069" y="25310"/>
                    <a:pt x="28069" y="25092"/>
                  </a:cubicBezTo>
                  <a:cubicBezTo>
                    <a:pt x="28069" y="25092"/>
                    <a:pt x="28353" y="25092"/>
                    <a:pt x="28353" y="25400"/>
                  </a:cubicBezTo>
                  <a:cubicBezTo>
                    <a:pt x="28660" y="25400"/>
                    <a:pt x="28660" y="25092"/>
                    <a:pt x="28660" y="24809"/>
                  </a:cubicBezTo>
                  <a:cubicBezTo>
                    <a:pt x="28660" y="24809"/>
                    <a:pt x="28944" y="24809"/>
                    <a:pt x="28944" y="25092"/>
                  </a:cubicBezTo>
                  <a:cubicBezTo>
                    <a:pt x="29007" y="25156"/>
                    <a:pt x="29057" y="25181"/>
                    <a:pt x="29097" y="25181"/>
                  </a:cubicBezTo>
                  <a:cubicBezTo>
                    <a:pt x="29251" y="25181"/>
                    <a:pt x="29251" y="24809"/>
                    <a:pt x="29251" y="24809"/>
                  </a:cubicBezTo>
                  <a:cubicBezTo>
                    <a:pt x="29534" y="24809"/>
                    <a:pt x="29534" y="25092"/>
                    <a:pt x="29534" y="25400"/>
                  </a:cubicBezTo>
                  <a:cubicBezTo>
                    <a:pt x="29534" y="25494"/>
                    <a:pt x="29568" y="25526"/>
                    <a:pt x="29614" y="25526"/>
                  </a:cubicBezTo>
                  <a:cubicBezTo>
                    <a:pt x="29705" y="25526"/>
                    <a:pt x="29841" y="25400"/>
                    <a:pt x="29841" y="25400"/>
                  </a:cubicBezTo>
                  <a:lnTo>
                    <a:pt x="29841" y="25683"/>
                  </a:lnTo>
                  <a:lnTo>
                    <a:pt x="30125" y="25990"/>
                  </a:lnTo>
                  <a:cubicBezTo>
                    <a:pt x="30432" y="25990"/>
                    <a:pt x="29841" y="25990"/>
                    <a:pt x="29841" y="26274"/>
                  </a:cubicBezTo>
                  <a:cubicBezTo>
                    <a:pt x="30125" y="26581"/>
                    <a:pt x="29841" y="26581"/>
                    <a:pt x="30125" y="26864"/>
                  </a:cubicBezTo>
                  <a:cubicBezTo>
                    <a:pt x="30125" y="26967"/>
                    <a:pt x="30159" y="27001"/>
                    <a:pt x="30215" y="27001"/>
                  </a:cubicBezTo>
                  <a:cubicBezTo>
                    <a:pt x="30327" y="27001"/>
                    <a:pt x="30527" y="26864"/>
                    <a:pt x="30716" y="26864"/>
                  </a:cubicBezTo>
                  <a:cubicBezTo>
                    <a:pt x="30775" y="26810"/>
                    <a:pt x="30823" y="26787"/>
                    <a:pt x="30862" y="26787"/>
                  </a:cubicBezTo>
                  <a:cubicBezTo>
                    <a:pt x="31023" y="26787"/>
                    <a:pt x="31023" y="27172"/>
                    <a:pt x="31023" y="27172"/>
                  </a:cubicBezTo>
                  <a:cubicBezTo>
                    <a:pt x="30806" y="27371"/>
                    <a:pt x="30895" y="27583"/>
                    <a:pt x="31065" y="27583"/>
                  </a:cubicBezTo>
                  <a:cubicBezTo>
                    <a:pt x="31137" y="27583"/>
                    <a:pt x="31223" y="27546"/>
                    <a:pt x="31306" y="27455"/>
                  </a:cubicBezTo>
                  <a:lnTo>
                    <a:pt x="31897" y="28046"/>
                  </a:lnTo>
                  <a:cubicBezTo>
                    <a:pt x="31897" y="28046"/>
                    <a:pt x="32204" y="28353"/>
                    <a:pt x="31897" y="28353"/>
                  </a:cubicBezTo>
                  <a:cubicBezTo>
                    <a:pt x="31613" y="28353"/>
                    <a:pt x="31613" y="28637"/>
                    <a:pt x="31897" y="28944"/>
                  </a:cubicBezTo>
                  <a:cubicBezTo>
                    <a:pt x="32204" y="28944"/>
                    <a:pt x="32204" y="28944"/>
                    <a:pt x="32204" y="29227"/>
                  </a:cubicBezTo>
                  <a:lnTo>
                    <a:pt x="32795" y="29534"/>
                  </a:lnTo>
                  <a:cubicBezTo>
                    <a:pt x="33078" y="29534"/>
                    <a:pt x="33386" y="29818"/>
                    <a:pt x="33386" y="29818"/>
                  </a:cubicBezTo>
                  <a:cubicBezTo>
                    <a:pt x="33669" y="30125"/>
                    <a:pt x="33976" y="30125"/>
                    <a:pt x="34260" y="30125"/>
                  </a:cubicBezTo>
                  <a:cubicBezTo>
                    <a:pt x="34260" y="30062"/>
                    <a:pt x="34260" y="30036"/>
                    <a:pt x="34262" y="30036"/>
                  </a:cubicBezTo>
                  <a:cubicBezTo>
                    <a:pt x="34273" y="30036"/>
                    <a:pt x="34323" y="30409"/>
                    <a:pt x="34567" y="30409"/>
                  </a:cubicBezTo>
                  <a:cubicBezTo>
                    <a:pt x="34567" y="30716"/>
                    <a:pt x="34850" y="30716"/>
                    <a:pt x="35158" y="30716"/>
                  </a:cubicBezTo>
                  <a:lnTo>
                    <a:pt x="35441" y="30999"/>
                  </a:lnTo>
                  <a:cubicBezTo>
                    <a:pt x="35498" y="30947"/>
                    <a:pt x="35554" y="30924"/>
                    <a:pt x="35608" y="30924"/>
                  </a:cubicBezTo>
                  <a:cubicBezTo>
                    <a:pt x="35844" y="30924"/>
                    <a:pt x="36032" y="31359"/>
                    <a:pt x="36032" y="31590"/>
                  </a:cubicBezTo>
                  <a:lnTo>
                    <a:pt x="36339" y="31590"/>
                  </a:lnTo>
                  <a:lnTo>
                    <a:pt x="36339" y="32488"/>
                  </a:lnTo>
                  <a:cubicBezTo>
                    <a:pt x="36339" y="32771"/>
                    <a:pt x="36339" y="33362"/>
                    <a:pt x="36032" y="33362"/>
                  </a:cubicBezTo>
                  <a:cubicBezTo>
                    <a:pt x="35748" y="33362"/>
                    <a:pt x="35748" y="33078"/>
                    <a:pt x="36032" y="33078"/>
                  </a:cubicBezTo>
                  <a:cubicBezTo>
                    <a:pt x="36032" y="32771"/>
                    <a:pt x="36032" y="32488"/>
                    <a:pt x="35748" y="32488"/>
                  </a:cubicBezTo>
                  <a:lnTo>
                    <a:pt x="35748" y="32181"/>
                  </a:lnTo>
                  <a:lnTo>
                    <a:pt x="35748" y="31897"/>
                  </a:lnTo>
                  <a:cubicBezTo>
                    <a:pt x="35890" y="31743"/>
                    <a:pt x="35813" y="31743"/>
                    <a:pt x="35701" y="31743"/>
                  </a:cubicBezTo>
                  <a:cubicBezTo>
                    <a:pt x="35589" y="31743"/>
                    <a:pt x="35441" y="31743"/>
                    <a:pt x="35441" y="31590"/>
                  </a:cubicBezTo>
                  <a:cubicBezTo>
                    <a:pt x="35158" y="31306"/>
                    <a:pt x="34567" y="31306"/>
                    <a:pt x="34260" y="30999"/>
                  </a:cubicBezTo>
                  <a:cubicBezTo>
                    <a:pt x="34260" y="30999"/>
                    <a:pt x="33669" y="30125"/>
                    <a:pt x="33386" y="30125"/>
                  </a:cubicBezTo>
                  <a:cubicBezTo>
                    <a:pt x="33078" y="30125"/>
                    <a:pt x="32795" y="30125"/>
                    <a:pt x="32488" y="29818"/>
                  </a:cubicBezTo>
                  <a:cubicBezTo>
                    <a:pt x="32346" y="29676"/>
                    <a:pt x="32198" y="29605"/>
                    <a:pt x="32051" y="29605"/>
                  </a:cubicBezTo>
                  <a:cubicBezTo>
                    <a:pt x="31903" y="29605"/>
                    <a:pt x="31755" y="29676"/>
                    <a:pt x="31613" y="29818"/>
                  </a:cubicBezTo>
                  <a:cubicBezTo>
                    <a:pt x="31306" y="29818"/>
                    <a:pt x="31897" y="29818"/>
                    <a:pt x="31897" y="30125"/>
                  </a:cubicBezTo>
                  <a:cubicBezTo>
                    <a:pt x="31897" y="30125"/>
                    <a:pt x="31897" y="30409"/>
                    <a:pt x="32204" y="30409"/>
                  </a:cubicBezTo>
                  <a:cubicBezTo>
                    <a:pt x="32488" y="30409"/>
                    <a:pt x="32488" y="30716"/>
                    <a:pt x="32795" y="30716"/>
                  </a:cubicBezTo>
                  <a:cubicBezTo>
                    <a:pt x="33078" y="30716"/>
                    <a:pt x="33078" y="30999"/>
                    <a:pt x="33386" y="30999"/>
                  </a:cubicBezTo>
                  <a:cubicBezTo>
                    <a:pt x="33669" y="30999"/>
                    <a:pt x="33669" y="31306"/>
                    <a:pt x="33669" y="31590"/>
                  </a:cubicBezTo>
                  <a:lnTo>
                    <a:pt x="34260" y="31590"/>
                  </a:lnTo>
                  <a:cubicBezTo>
                    <a:pt x="34260" y="31897"/>
                    <a:pt x="34260" y="31897"/>
                    <a:pt x="34567" y="32181"/>
                  </a:cubicBezTo>
                  <a:cubicBezTo>
                    <a:pt x="34567" y="32488"/>
                    <a:pt x="34567" y="32771"/>
                    <a:pt x="34850" y="33362"/>
                  </a:cubicBezTo>
                  <a:cubicBezTo>
                    <a:pt x="35158" y="33669"/>
                    <a:pt x="34850" y="33953"/>
                    <a:pt x="35158" y="33953"/>
                  </a:cubicBezTo>
                  <a:cubicBezTo>
                    <a:pt x="35441" y="34260"/>
                    <a:pt x="35441" y="34260"/>
                    <a:pt x="35158" y="34260"/>
                  </a:cubicBezTo>
                  <a:lnTo>
                    <a:pt x="35158" y="35134"/>
                  </a:lnTo>
                  <a:cubicBezTo>
                    <a:pt x="35158" y="35441"/>
                    <a:pt x="35158" y="36623"/>
                    <a:pt x="34850" y="36906"/>
                  </a:cubicBezTo>
                  <a:cubicBezTo>
                    <a:pt x="34850" y="37213"/>
                    <a:pt x="34567" y="37804"/>
                    <a:pt x="34850" y="38087"/>
                  </a:cubicBezTo>
                  <a:cubicBezTo>
                    <a:pt x="34850" y="38395"/>
                    <a:pt x="35158" y="38985"/>
                    <a:pt x="35158" y="39576"/>
                  </a:cubicBezTo>
                  <a:cubicBezTo>
                    <a:pt x="34850" y="39859"/>
                    <a:pt x="34850" y="40167"/>
                    <a:pt x="35158" y="40450"/>
                  </a:cubicBezTo>
                  <a:cubicBezTo>
                    <a:pt x="35441" y="40757"/>
                    <a:pt x="35158" y="41348"/>
                    <a:pt x="35441" y="41632"/>
                  </a:cubicBezTo>
                  <a:lnTo>
                    <a:pt x="36032" y="42222"/>
                  </a:lnTo>
                  <a:cubicBezTo>
                    <a:pt x="36032" y="42376"/>
                    <a:pt x="36109" y="42376"/>
                    <a:pt x="36185" y="42376"/>
                  </a:cubicBezTo>
                  <a:cubicBezTo>
                    <a:pt x="36262" y="42376"/>
                    <a:pt x="36339" y="42376"/>
                    <a:pt x="36339" y="42529"/>
                  </a:cubicBezTo>
                  <a:cubicBezTo>
                    <a:pt x="36339" y="43120"/>
                    <a:pt x="36339" y="43120"/>
                    <a:pt x="36623" y="43120"/>
                  </a:cubicBezTo>
                  <a:cubicBezTo>
                    <a:pt x="36930" y="43404"/>
                    <a:pt x="36930" y="43711"/>
                    <a:pt x="36930" y="43711"/>
                  </a:cubicBezTo>
                  <a:cubicBezTo>
                    <a:pt x="36930" y="43994"/>
                    <a:pt x="37213" y="44301"/>
                    <a:pt x="37520" y="44585"/>
                  </a:cubicBezTo>
                  <a:cubicBezTo>
                    <a:pt x="38111" y="45176"/>
                    <a:pt x="37804" y="45483"/>
                    <a:pt x="38111" y="45483"/>
                  </a:cubicBezTo>
                  <a:cubicBezTo>
                    <a:pt x="38395" y="45483"/>
                    <a:pt x="38702" y="45483"/>
                    <a:pt x="38985" y="45766"/>
                  </a:cubicBezTo>
                  <a:cubicBezTo>
                    <a:pt x="39139" y="45920"/>
                    <a:pt x="39216" y="45920"/>
                    <a:pt x="39289" y="45920"/>
                  </a:cubicBezTo>
                  <a:cubicBezTo>
                    <a:pt x="39363" y="45920"/>
                    <a:pt x="39434" y="45920"/>
                    <a:pt x="39576" y="46073"/>
                  </a:cubicBezTo>
                  <a:cubicBezTo>
                    <a:pt x="39883" y="46073"/>
                    <a:pt x="40167" y="46357"/>
                    <a:pt x="40474" y="46948"/>
                  </a:cubicBezTo>
                  <a:lnTo>
                    <a:pt x="40474" y="47255"/>
                  </a:lnTo>
                  <a:cubicBezTo>
                    <a:pt x="40757" y="47538"/>
                    <a:pt x="40757" y="47845"/>
                    <a:pt x="41064" y="47845"/>
                  </a:cubicBezTo>
                  <a:cubicBezTo>
                    <a:pt x="41348" y="48436"/>
                    <a:pt x="41655" y="49310"/>
                    <a:pt x="41655" y="49618"/>
                  </a:cubicBezTo>
                  <a:cubicBezTo>
                    <a:pt x="41655" y="49901"/>
                    <a:pt x="42246" y="49901"/>
                    <a:pt x="42529" y="50208"/>
                  </a:cubicBezTo>
                  <a:cubicBezTo>
                    <a:pt x="43120" y="50492"/>
                    <a:pt x="43120" y="51082"/>
                    <a:pt x="43120" y="51390"/>
                  </a:cubicBezTo>
                  <a:cubicBezTo>
                    <a:pt x="43120" y="51484"/>
                    <a:pt x="43054" y="51516"/>
                    <a:pt x="42967" y="51516"/>
                  </a:cubicBezTo>
                  <a:cubicBezTo>
                    <a:pt x="42792" y="51516"/>
                    <a:pt x="42529" y="51390"/>
                    <a:pt x="42529" y="51390"/>
                  </a:cubicBezTo>
                  <a:lnTo>
                    <a:pt x="42529" y="51390"/>
                  </a:lnTo>
                  <a:cubicBezTo>
                    <a:pt x="42246" y="51673"/>
                    <a:pt x="43120" y="52264"/>
                    <a:pt x="43427" y="52264"/>
                  </a:cubicBezTo>
                  <a:cubicBezTo>
                    <a:pt x="43711" y="52264"/>
                    <a:pt x="43711" y="52264"/>
                    <a:pt x="44301" y="52571"/>
                  </a:cubicBezTo>
                  <a:cubicBezTo>
                    <a:pt x="44609" y="53162"/>
                    <a:pt x="44609" y="53445"/>
                    <a:pt x="44609" y="53752"/>
                  </a:cubicBezTo>
                  <a:cubicBezTo>
                    <a:pt x="44301" y="53752"/>
                    <a:pt x="44892" y="54036"/>
                    <a:pt x="45483" y="54343"/>
                  </a:cubicBezTo>
                  <a:cubicBezTo>
                    <a:pt x="46073" y="54934"/>
                    <a:pt x="46073" y="55217"/>
                    <a:pt x="46381" y="55524"/>
                  </a:cubicBezTo>
                  <a:cubicBezTo>
                    <a:pt x="46381" y="55607"/>
                    <a:pt x="46405" y="55641"/>
                    <a:pt x="46438" y="55641"/>
                  </a:cubicBezTo>
                  <a:cubicBezTo>
                    <a:pt x="46521" y="55641"/>
                    <a:pt x="46664" y="55435"/>
                    <a:pt x="46664" y="55217"/>
                  </a:cubicBezTo>
                  <a:cubicBezTo>
                    <a:pt x="46664" y="54934"/>
                    <a:pt x="46381" y="54934"/>
                    <a:pt x="46381" y="54626"/>
                  </a:cubicBezTo>
                  <a:cubicBezTo>
                    <a:pt x="46381" y="54343"/>
                    <a:pt x="46073" y="54343"/>
                    <a:pt x="45790" y="54343"/>
                  </a:cubicBezTo>
                  <a:cubicBezTo>
                    <a:pt x="45483" y="54343"/>
                    <a:pt x="45790" y="53752"/>
                    <a:pt x="45483" y="53752"/>
                  </a:cubicBezTo>
                  <a:cubicBezTo>
                    <a:pt x="45483" y="53445"/>
                    <a:pt x="45199" y="52854"/>
                    <a:pt x="45199" y="52571"/>
                  </a:cubicBezTo>
                  <a:cubicBezTo>
                    <a:pt x="44892" y="52264"/>
                    <a:pt x="44301" y="51673"/>
                    <a:pt x="44301" y="51390"/>
                  </a:cubicBezTo>
                  <a:cubicBezTo>
                    <a:pt x="44018" y="50799"/>
                    <a:pt x="43711" y="50492"/>
                    <a:pt x="43427" y="50492"/>
                  </a:cubicBezTo>
                  <a:cubicBezTo>
                    <a:pt x="43427" y="50492"/>
                    <a:pt x="43711" y="50208"/>
                    <a:pt x="43711" y="49901"/>
                  </a:cubicBezTo>
                  <a:lnTo>
                    <a:pt x="43120" y="49901"/>
                  </a:lnTo>
                  <a:cubicBezTo>
                    <a:pt x="42837" y="49618"/>
                    <a:pt x="42529" y="49310"/>
                    <a:pt x="42529" y="49027"/>
                  </a:cubicBezTo>
                  <a:cubicBezTo>
                    <a:pt x="42529" y="49027"/>
                    <a:pt x="42529" y="48129"/>
                    <a:pt x="42246" y="47845"/>
                  </a:cubicBezTo>
                  <a:lnTo>
                    <a:pt x="42529" y="47845"/>
                  </a:lnTo>
                  <a:lnTo>
                    <a:pt x="42837" y="48129"/>
                  </a:lnTo>
                  <a:cubicBezTo>
                    <a:pt x="42931" y="48034"/>
                    <a:pt x="42994" y="48003"/>
                    <a:pt x="43047" y="48003"/>
                  </a:cubicBezTo>
                  <a:cubicBezTo>
                    <a:pt x="43154" y="48003"/>
                    <a:pt x="43222" y="48129"/>
                    <a:pt x="43427" y="48129"/>
                  </a:cubicBezTo>
                  <a:cubicBezTo>
                    <a:pt x="43427" y="48283"/>
                    <a:pt x="43498" y="48283"/>
                    <a:pt x="43569" y="48283"/>
                  </a:cubicBezTo>
                  <a:cubicBezTo>
                    <a:pt x="43640" y="48283"/>
                    <a:pt x="43711" y="48283"/>
                    <a:pt x="43711" y="48436"/>
                  </a:cubicBezTo>
                  <a:cubicBezTo>
                    <a:pt x="44018" y="48436"/>
                    <a:pt x="43427" y="48436"/>
                    <a:pt x="44018" y="49310"/>
                  </a:cubicBezTo>
                  <a:cubicBezTo>
                    <a:pt x="44301" y="50208"/>
                    <a:pt x="44018" y="49618"/>
                    <a:pt x="44018" y="50208"/>
                  </a:cubicBezTo>
                  <a:cubicBezTo>
                    <a:pt x="44018" y="50498"/>
                    <a:pt x="44086" y="50572"/>
                    <a:pt x="44192" y="50572"/>
                  </a:cubicBezTo>
                  <a:cubicBezTo>
                    <a:pt x="44302" y="50572"/>
                    <a:pt x="44452" y="50492"/>
                    <a:pt x="44609" y="50492"/>
                  </a:cubicBezTo>
                  <a:cubicBezTo>
                    <a:pt x="44609" y="50409"/>
                    <a:pt x="44632" y="50375"/>
                    <a:pt x="44674" y="50375"/>
                  </a:cubicBezTo>
                  <a:cubicBezTo>
                    <a:pt x="44775" y="50375"/>
                    <a:pt x="44981" y="50581"/>
                    <a:pt x="45199" y="50799"/>
                  </a:cubicBezTo>
                  <a:cubicBezTo>
                    <a:pt x="45199" y="51082"/>
                    <a:pt x="45790" y="51082"/>
                    <a:pt x="45790" y="51390"/>
                  </a:cubicBezTo>
                  <a:cubicBezTo>
                    <a:pt x="45790" y="51390"/>
                    <a:pt x="45790" y="51673"/>
                    <a:pt x="46073" y="51980"/>
                  </a:cubicBezTo>
                  <a:cubicBezTo>
                    <a:pt x="46381" y="51980"/>
                    <a:pt x="46381" y="52264"/>
                    <a:pt x="46664" y="52264"/>
                  </a:cubicBezTo>
                  <a:cubicBezTo>
                    <a:pt x="46971" y="52264"/>
                    <a:pt x="46971" y="52571"/>
                    <a:pt x="46664" y="52854"/>
                  </a:cubicBezTo>
                  <a:cubicBezTo>
                    <a:pt x="46664" y="52854"/>
                    <a:pt x="46664" y="53162"/>
                    <a:pt x="47255" y="53445"/>
                  </a:cubicBezTo>
                  <a:cubicBezTo>
                    <a:pt x="47846" y="53445"/>
                    <a:pt x="47562" y="53752"/>
                    <a:pt x="47846" y="54036"/>
                  </a:cubicBezTo>
                  <a:cubicBezTo>
                    <a:pt x="48436" y="54343"/>
                    <a:pt x="49334" y="55524"/>
                    <a:pt x="49618" y="55808"/>
                  </a:cubicBezTo>
                  <a:cubicBezTo>
                    <a:pt x="49925" y="56115"/>
                    <a:pt x="49925" y="56399"/>
                    <a:pt x="49925" y="56706"/>
                  </a:cubicBezTo>
                  <a:cubicBezTo>
                    <a:pt x="50208" y="56989"/>
                    <a:pt x="49925" y="56989"/>
                    <a:pt x="49925" y="57296"/>
                  </a:cubicBezTo>
                  <a:cubicBezTo>
                    <a:pt x="50067" y="57438"/>
                    <a:pt x="49990" y="57438"/>
                    <a:pt x="49877" y="57438"/>
                  </a:cubicBezTo>
                  <a:cubicBezTo>
                    <a:pt x="49765" y="57438"/>
                    <a:pt x="49618" y="57438"/>
                    <a:pt x="49618" y="57580"/>
                  </a:cubicBezTo>
                  <a:cubicBezTo>
                    <a:pt x="49618" y="57887"/>
                    <a:pt x="49925" y="58478"/>
                    <a:pt x="50208" y="58478"/>
                  </a:cubicBezTo>
                  <a:cubicBezTo>
                    <a:pt x="50799" y="58478"/>
                    <a:pt x="51106" y="59068"/>
                    <a:pt x="51390" y="59352"/>
                  </a:cubicBezTo>
                  <a:cubicBezTo>
                    <a:pt x="51697" y="59659"/>
                    <a:pt x="52287" y="59659"/>
                    <a:pt x="52878" y="59659"/>
                  </a:cubicBezTo>
                  <a:cubicBezTo>
                    <a:pt x="53162" y="59943"/>
                    <a:pt x="53752" y="60250"/>
                    <a:pt x="54343" y="60533"/>
                  </a:cubicBezTo>
                  <a:cubicBezTo>
                    <a:pt x="54934" y="60840"/>
                    <a:pt x="55832" y="61124"/>
                    <a:pt x="56115" y="61431"/>
                  </a:cubicBezTo>
                  <a:cubicBezTo>
                    <a:pt x="56204" y="61513"/>
                    <a:pt x="56317" y="61548"/>
                    <a:pt x="56448" y="61548"/>
                  </a:cubicBezTo>
                  <a:cubicBezTo>
                    <a:pt x="56765" y="61548"/>
                    <a:pt x="57185" y="61342"/>
                    <a:pt x="57604" y="61124"/>
                  </a:cubicBezTo>
                  <a:cubicBezTo>
                    <a:pt x="57718" y="61069"/>
                    <a:pt x="57832" y="61047"/>
                    <a:pt x="57944" y="61047"/>
                  </a:cubicBezTo>
                  <a:cubicBezTo>
                    <a:pt x="58411" y="61047"/>
                    <a:pt x="58840" y="61431"/>
                    <a:pt x="59069" y="61431"/>
                  </a:cubicBezTo>
                  <a:cubicBezTo>
                    <a:pt x="59376" y="61431"/>
                    <a:pt x="59659" y="61715"/>
                    <a:pt x="59966" y="62022"/>
                  </a:cubicBezTo>
                  <a:cubicBezTo>
                    <a:pt x="60250" y="62305"/>
                    <a:pt x="60841" y="62613"/>
                    <a:pt x="60841" y="62896"/>
                  </a:cubicBezTo>
                  <a:lnTo>
                    <a:pt x="62022" y="62896"/>
                  </a:lnTo>
                  <a:cubicBezTo>
                    <a:pt x="62329" y="63203"/>
                    <a:pt x="63203" y="63487"/>
                    <a:pt x="63511" y="63487"/>
                  </a:cubicBezTo>
                  <a:lnTo>
                    <a:pt x="64101" y="63487"/>
                  </a:lnTo>
                  <a:lnTo>
                    <a:pt x="64101" y="63794"/>
                  </a:lnTo>
                  <a:lnTo>
                    <a:pt x="64101" y="64077"/>
                  </a:lnTo>
                  <a:cubicBezTo>
                    <a:pt x="64385" y="64077"/>
                    <a:pt x="64975" y="64975"/>
                    <a:pt x="65283" y="64975"/>
                  </a:cubicBezTo>
                  <a:lnTo>
                    <a:pt x="65566" y="65259"/>
                  </a:lnTo>
                  <a:cubicBezTo>
                    <a:pt x="65566" y="65566"/>
                    <a:pt x="65566" y="65566"/>
                    <a:pt x="65283" y="65566"/>
                  </a:cubicBezTo>
                  <a:cubicBezTo>
                    <a:pt x="65283" y="65849"/>
                    <a:pt x="65283" y="66157"/>
                    <a:pt x="65566" y="66440"/>
                  </a:cubicBezTo>
                  <a:cubicBezTo>
                    <a:pt x="65873" y="66440"/>
                    <a:pt x="65873" y="66157"/>
                    <a:pt x="66157" y="66157"/>
                  </a:cubicBezTo>
                  <a:cubicBezTo>
                    <a:pt x="66157" y="66157"/>
                    <a:pt x="66157" y="66440"/>
                    <a:pt x="66464" y="66440"/>
                  </a:cubicBezTo>
                  <a:cubicBezTo>
                    <a:pt x="66747" y="66440"/>
                    <a:pt x="67055" y="66747"/>
                    <a:pt x="67055" y="67031"/>
                  </a:cubicBezTo>
                  <a:cubicBezTo>
                    <a:pt x="67055" y="67338"/>
                    <a:pt x="67055" y="67338"/>
                    <a:pt x="67338" y="67338"/>
                  </a:cubicBezTo>
                  <a:lnTo>
                    <a:pt x="67645" y="67338"/>
                  </a:lnTo>
                  <a:cubicBezTo>
                    <a:pt x="67929" y="67338"/>
                    <a:pt x="68520" y="67621"/>
                    <a:pt x="68520" y="67929"/>
                  </a:cubicBezTo>
                  <a:cubicBezTo>
                    <a:pt x="68673" y="68070"/>
                    <a:pt x="68821" y="68070"/>
                    <a:pt x="68930" y="68070"/>
                  </a:cubicBezTo>
                  <a:cubicBezTo>
                    <a:pt x="69039" y="68070"/>
                    <a:pt x="69110" y="68070"/>
                    <a:pt x="69110" y="68212"/>
                  </a:cubicBezTo>
                  <a:cubicBezTo>
                    <a:pt x="69213" y="68315"/>
                    <a:pt x="69312" y="68349"/>
                    <a:pt x="69411" y="68349"/>
                  </a:cubicBezTo>
                  <a:cubicBezTo>
                    <a:pt x="69609" y="68349"/>
                    <a:pt x="69803" y="68212"/>
                    <a:pt x="70008" y="68212"/>
                  </a:cubicBezTo>
                  <a:cubicBezTo>
                    <a:pt x="70008" y="67929"/>
                    <a:pt x="69701" y="67929"/>
                    <a:pt x="69701" y="67621"/>
                  </a:cubicBezTo>
                  <a:cubicBezTo>
                    <a:pt x="69701" y="67621"/>
                    <a:pt x="70008" y="67621"/>
                    <a:pt x="70008" y="67338"/>
                  </a:cubicBezTo>
                  <a:cubicBezTo>
                    <a:pt x="70008" y="67031"/>
                    <a:pt x="70599" y="67031"/>
                    <a:pt x="70882" y="67031"/>
                  </a:cubicBezTo>
                  <a:cubicBezTo>
                    <a:pt x="71189" y="67031"/>
                    <a:pt x="71473" y="67338"/>
                    <a:pt x="71189" y="67621"/>
                  </a:cubicBezTo>
                  <a:cubicBezTo>
                    <a:pt x="70882" y="67621"/>
                    <a:pt x="71473" y="68212"/>
                    <a:pt x="71473" y="68519"/>
                  </a:cubicBezTo>
                  <a:lnTo>
                    <a:pt x="71780" y="68519"/>
                  </a:lnTo>
                  <a:cubicBezTo>
                    <a:pt x="72064" y="68803"/>
                    <a:pt x="72064" y="69110"/>
                    <a:pt x="72064" y="69110"/>
                  </a:cubicBezTo>
                  <a:lnTo>
                    <a:pt x="72064" y="69701"/>
                  </a:lnTo>
                  <a:cubicBezTo>
                    <a:pt x="71780" y="69701"/>
                    <a:pt x="72064" y="70882"/>
                    <a:pt x="72064" y="70882"/>
                  </a:cubicBezTo>
                  <a:cubicBezTo>
                    <a:pt x="72371" y="71166"/>
                    <a:pt x="72064" y="71166"/>
                    <a:pt x="72064" y="71473"/>
                  </a:cubicBezTo>
                  <a:cubicBezTo>
                    <a:pt x="71780" y="72063"/>
                    <a:pt x="71780" y="72063"/>
                    <a:pt x="71473" y="72063"/>
                  </a:cubicBezTo>
                  <a:cubicBezTo>
                    <a:pt x="70882" y="72063"/>
                    <a:pt x="71189" y="72654"/>
                    <a:pt x="70882" y="72654"/>
                  </a:cubicBezTo>
                  <a:lnTo>
                    <a:pt x="70882" y="72938"/>
                  </a:lnTo>
                  <a:cubicBezTo>
                    <a:pt x="70882" y="73245"/>
                    <a:pt x="70599" y="73245"/>
                    <a:pt x="70292" y="73245"/>
                  </a:cubicBezTo>
                  <a:cubicBezTo>
                    <a:pt x="70008" y="73245"/>
                    <a:pt x="70008" y="73835"/>
                    <a:pt x="70008" y="73835"/>
                  </a:cubicBezTo>
                  <a:cubicBezTo>
                    <a:pt x="70008" y="74119"/>
                    <a:pt x="69701" y="74119"/>
                    <a:pt x="69701" y="74426"/>
                  </a:cubicBezTo>
                  <a:cubicBezTo>
                    <a:pt x="69417" y="74710"/>
                    <a:pt x="69701" y="74710"/>
                    <a:pt x="69417" y="74710"/>
                  </a:cubicBezTo>
                  <a:cubicBezTo>
                    <a:pt x="69110" y="75017"/>
                    <a:pt x="69110" y="75300"/>
                    <a:pt x="69110" y="75300"/>
                  </a:cubicBezTo>
                  <a:cubicBezTo>
                    <a:pt x="69417" y="75608"/>
                    <a:pt x="69110" y="75891"/>
                    <a:pt x="69110" y="75891"/>
                  </a:cubicBezTo>
                  <a:cubicBezTo>
                    <a:pt x="69110" y="75891"/>
                    <a:pt x="69417" y="76198"/>
                    <a:pt x="69701" y="76198"/>
                  </a:cubicBezTo>
                  <a:cubicBezTo>
                    <a:pt x="69854" y="76340"/>
                    <a:pt x="69931" y="76340"/>
                    <a:pt x="69970" y="76340"/>
                  </a:cubicBezTo>
                  <a:cubicBezTo>
                    <a:pt x="70008" y="76340"/>
                    <a:pt x="70008" y="76340"/>
                    <a:pt x="70008" y="76482"/>
                  </a:cubicBezTo>
                  <a:cubicBezTo>
                    <a:pt x="70008" y="76482"/>
                    <a:pt x="70008" y="76789"/>
                    <a:pt x="69701" y="76789"/>
                  </a:cubicBezTo>
                  <a:lnTo>
                    <a:pt x="68827" y="77663"/>
                  </a:lnTo>
                  <a:cubicBezTo>
                    <a:pt x="68827" y="77970"/>
                    <a:pt x="69110" y="78561"/>
                    <a:pt x="69110" y="78561"/>
                  </a:cubicBezTo>
                  <a:cubicBezTo>
                    <a:pt x="69264" y="78703"/>
                    <a:pt x="69264" y="78703"/>
                    <a:pt x="69225" y="78703"/>
                  </a:cubicBezTo>
                  <a:cubicBezTo>
                    <a:pt x="69187" y="78703"/>
                    <a:pt x="69110" y="78703"/>
                    <a:pt x="69110" y="78844"/>
                  </a:cubicBezTo>
                  <a:cubicBezTo>
                    <a:pt x="69110" y="79152"/>
                    <a:pt x="69701" y="79435"/>
                    <a:pt x="70008" y="79435"/>
                  </a:cubicBezTo>
                  <a:cubicBezTo>
                    <a:pt x="70292" y="79742"/>
                    <a:pt x="70292" y="80333"/>
                    <a:pt x="70599" y="80617"/>
                  </a:cubicBezTo>
                  <a:cubicBezTo>
                    <a:pt x="70882" y="80924"/>
                    <a:pt x="70882" y="81207"/>
                    <a:pt x="71189" y="81798"/>
                  </a:cubicBezTo>
                  <a:cubicBezTo>
                    <a:pt x="71473" y="82696"/>
                    <a:pt x="72064" y="83570"/>
                    <a:pt x="72371" y="84161"/>
                  </a:cubicBezTo>
                  <a:cubicBezTo>
                    <a:pt x="72961" y="84751"/>
                    <a:pt x="72961" y="85058"/>
                    <a:pt x="72961" y="85342"/>
                  </a:cubicBezTo>
                  <a:cubicBezTo>
                    <a:pt x="72961" y="85342"/>
                    <a:pt x="72961" y="85649"/>
                    <a:pt x="73245" y="85933"/>
                  </a:cubicBezTo>
                  <a:cubicBezTo>
                    <a:pt x="73552" y="86240"/>
                    <a:pt x="73836" y="86523"/>
                    <a:pt x="74426" y="86830"/>
                  </a:cubicBezTo>
                  <a:cubicBezTo>
                    <a:pt x="75324" y="87114"/>
                    <a:pt x="76506" y="88012"/>
                    <a:pt x="76789" y="88295"/>
                  </a:cubicBezTo>
                  <a:cubicBezTo>
                    <a:pt x="77096" y="88603"/>
                    <a:pt x="77687" y="88886"/>
                    <a:pt x="77687" y="88886"/>
                  </a:cubicBezTo>
                  <a:lnTo>
                    <a:pt x="77687" y="89193"/>
                  </a:lnTo>
                  <a:lnTo>
                    <a:pt x="77687" y="89784"/>
                  </a:lnTo>
                  <a:cubicBezTo>
                    <a:pt x="77970" y="90067"/>
                    <a:pt x="77970" y="91249"/>
                    <a:pt x="77687" y="91839"/>
                  </a:cubicBezTo>
                  <a:cubicBezTo>
                    <a:pt x="77687" y="92430"/>
                    <a:pt x="77687" y="92737"/>
                    <a:pt x="77380" y="93021"/>
                  </a:cubicBezTo>
                  <a:cubicBezTo>
                    <a:pt x="77380" y="93328"/>
                    <a:pt x="77687" y="93328"/>
                    <a:pt x="77687" y="93612"/>
                  </a:cubicBezTo>
                  <a:cubicBezTo>
                    <a:pt x="77380" y="93612"/>
                    <a:pt x="77380" y="93919"/>
                    <a:pt x="77380" y="94509"/>
                  </a:cubicBezTo>
                  <a:cubicBezTo>
                    <a:pt x="77380" y="95100"/>
                    <a:pt x="77096" y="95974"/>
                    <a:pt x="77096" y="96281"/>
                  </a:cubicBezTo>
                  <a:cubicBezTo>
                    <a:pt x="77096" y="96565"/>
                    <a:pt x="76789" y="96872"/>
                    <a:pt x="77096" y="97156"/>
                  </a:cubicBezTo>
                  <a:cubicBezTo>
                    <a:pt x="77096" y="97463"/>
                    <a:pt x="76789" y="97746"/>
                    <a:pt x="76506" y="97746"/>
                  </a:cubicBezTo>
                  <a:cubicBezTo>
                    <a:pt x="76506" y="98053"/>
                    <a:pt x="76789" y="98644"/>
                    <a:pt x="76789" y="98928"/>
                  </a:cubicBezTo>
                  <a:cubicBezTo>
                    <a:pt x="76789" y="99235"/>
                    <a:pt x="76506" y="99235"/>
                    <a:pt x="76506" y="99825"/>
                  </a:cubicBezTo>
                  <a:cubicBezTo>
                    <a:pt x="76789" y="100109"/>
                    <a:pt x="76506" y="101290"/>
                    <a:pt x="76506" y="101290"/>
                  </a:cubicBezTo>
                  <a:lnTo>
                    <a:pt x="76506" y="101881"/>
                  </a:lnTo>
                  <a:cubicBezTo>
                    <a:pt x="76506" y="102472"/>
                    <a:pt x="76198" y="102472"/>
                    <a:pt x="76198" y="103062"/>
                  </a:cubicBezTo>
                  <a:cubicBezTo>
                    <a:pt x="76198" y="103370"/>
                    <a:pt x="75608" y="104244"/>
                    <a:pt x="75608" y="104551"/>
                  </a:cubicBezTo>
                  <a:cubicBezTo>
                    <a:pt x="75324" y="105142"/>
                    <a:pt x="75324" y="105142"/>
                    <a:pt x="75017" y="105142"/>
                  </a:cubicBezTo>
                  <a:lnTo>
                    <a:pt x="75017" y="105732"/>
                  </a:lnTo>
                  <a:cubicBezTo>
                    <a:pt x="75324" y="106323"/>
                    <a:pt x="75017" y="106606"/>
                    <a:pt x="75017" y="106914"/>
                  </a:cubicBezTo>
                  <a:cubicBezTo>
                    <a:pt x="75324" y="107197"/>
                    <a:pt x="75324" y="107197"/>
                    <a:pt x="75324" y="107788"/>
                  </a:cubicBezTo>
                  <a:cubicBezTo>
                    <a:pt x="75017" y="108095"/>
                    <a:pt x="75017" y="108095"/>
                    <a:pt x="75017" y="108379"/>
                  </a:cubicBezTo>
                  <a:cubicBezTo>
                    <a:pt x="75017" y="108686"/>
                    <a:pt x="74734" y="108969"/>
                    <a:pt x="74734" y="109276"/>
                  </a:cubicBezTo>
                  <a:cubicBezTo>
                    <a:pt x="75017" y="109560"/>
                    <a:pt x="75017" y="109867"/>
                    <a:pt x="74734" y="109867"/>
                  </a:cubicBezTo>
                  <a:cubicBezTo>
                    <a:pt x="74734" y="109867"/>
                    <a:pt x="74426" y="110151"/>
                    <a:pt x="74426" y="110458"/>
                  </a:cubicBezTo>
                  <a:cubicBezTo>
                    <a:pt x="74426" y="111048"/>
                    <a:pt x="74426" y="111048"/>
                    <a:pt x="74734" y="111048"/>
                  </a:cubicBezTo>
                  <a:cubicBezTo>
                    <a:pt x="75324" y="111048"/>
                    <a:pt x="75017" y="109560"/>
                    <a:pt x="75017" y="109560"/>
                  </a:cubicBezTo>
                  <a:cubicBezTo>
                    <a:pt x="75324" y="109560"/>
                    <a:pt x="75324" y="109560"/>
                    <a:pt x="75324" y="109276"/>
                  </a:cubicBezTo>
                  <a:cubicBezTo>
                    <a:pt x="75608" y="109276"/>
                    <a:pt x="75608" y="109560"/>
                    <a:pt x="75608" y="109560"/>
                  </a:cubicBezTo>
                  <a:cubicBezTo>
                    <a:pt x="75915" y="109867"/>
                    <a:pt x="75915" y="109867"/>
                    <a:pt x="75608" y="110151"/>
                  </a:cubicBezTo>
                  <a:cubicBezTo>
                    <a:pt x="75608" y="110151"/>
                    <a:pt x="75915" y="110458"/>
                    <a:pt x="75608" y="110741"/>
                  </a:cubicBezTo>
                  <a:cubicBezTo>
                    <a:pt x="75608" y="111048"/>
                    <a:pt x="75324" y="111048"/>
                    <a:pt x="75324" y="111332"/>
                  </a:cubicBezTo>
                  <a:cubicBezTo>
                    <a:pt x="75608" y="111639"/>
                    <a:pt x="75324" y="111639"/>
                    <a:pt x="75324" y="111923"/>
                  </a:cubicBezTo>
                  <a:cubicBezTo>
                    <a:pt x="75324" y="112230"/>
                    <a:pt x="75608" y="112230"/>
                    <a:pt x="75324" y="112230"/>
                  </a:cubicBezTo>
                  <a:cubicBezTo>
                    <a:pt x="75324" y="112230"/>
                    <a:pt x="75608" y="112513"/>
                    <a:pt x="75324" y="112513"/>
                  </a:cubicBezTo>
                  <a:cubicBezTo>
                    <a:pt x="75017" y="112513"/>
                    <a:pt x="75324" y="112820"/>
                    <a:pt x="75324" y="113104"/>
                  </a:cubicBezTo>
                  <a:cubicBezTo>
                    <a:pt x="75466" y="113258"/>
                    <a:pt x="75389" y="113258"/>
                    <a:pt x="75277" y="113258"/>
                  </a:cubicBezTo>
                  <a:cubicBezTo>
                    <a:pt x="75165" y="113258"/>
                    <a:pt x="75017" y="113258"/>
                    <a:pt x="75017" y="113411"/>
                  </a:cubicBezTo>
                  <a:cubicBezTo>
                    <a:pt x="74734" y="113411"/>
                    <a:pt x="75017" y="113695"/>
                    <a:pt x="75017" y="113695"/>
                  </a:cubicBezTo>
                  <a:cubicBezTo>
                    <a:pt x="75017" y="113797"/>
                    <a:pt x="74986" y="113831"/>
                    <a:pt x="74932" y="113831"/>
                  </a:cubicBezTo>
                  <a:cubicBezTo>
                    <a:pt x="74825" y="113831"/>
                    <a:pt x="74631" y="113695"/>
                    <a:pt x="74426" y="113695"/>
                  </a:cubicBezTo>
                  <a:cubicBezTo>
                    <a:pt x="74426" y="113411"/>
                    <a:pt x="74734" y="113411"/>
                    <a:pt x="75017" y="113104"/>
                  </a:cubicBezTo>
                  <a:cubicBezTo>
                    <a:pt x="75017" y="112820"/>
                    <a:pt x="74734" y="112513"/>
                    <a:pt x="74426" y="112513"/>
                  </a:cubicBezTo>
                  <a:cubicBezTo>
                    <a:pt x="74143" y="112513"/>
                    <a:pt x="74734" y="112820"/>
                    <a:pt x="74734" y="113104"/>
                  </a:cubicBezTo>
                  <a:cubicBezTo>
                    <a:pt x="74734" y="113258"/>
                    <a:pt x="74586" y="113258"/>
                    <a:pt x="74474" y="113258"/>
                  </a:cubicBezTo>
                  <a:cubicBezTo>
                    <a:pt x="74361" y="113258"/>
                    <a:pt x="74285" y="113258"/>
                    <a:pt x="74426" y="113411"/>
                  </a:cubicBezTo>
                  <a:cubicBezTo>
                    <a:pt x="74426" y="113553"/>
                    <a:pt x="74355" y="113553"/>
                    <a:pt x="74246" y="113553"/>
                  </a:cubicBezTo>
                  <a:cubicBezTo>
                    <a:pt x="74137" y="113553"/>
                    <a:pt x="73989" y="113553"/>
                    <a:pt x="73836" y="113695"/>
                  </a:cubicBezTo>
                  <a:cubicBezTo>
                    <a:pt x="73552" y="113695"/>
                    <a:pt x="74143" y="114002"/>
                    <a:pt x="73836" y="114002"/>
                  </a:cubicBezTo>
                  <a:lnTo>
                    <a:pt x="73245" y="114593"/>
                  </a:lnTo>
                  <a:lnTo>
                    <a:pt x="73552" y="114593"/>
                  </a:lnTo>
                  <a:cubicBezTo>
                    <a:pt x="73552" y="114439"/>
                    <a:pt x="73623" y="114362"/>
                    <a:pt x="73694" y="114362"/>
                  </a:cubicBezTo>
                  <a:cubicBezTo>
                    <a:pt x="73765" y="114362"/>
                    <a:pt x="73836" y="114439"/>
                    <a:pt x="73836" y="114593"/>
                  </a:cubicBezTo>
                  <a:cubicBezTo>
                    <a:pt x="73938" y="114687"/>
                    <a:pt x="74006" y="114719"/>
                    <a:pt x="74062" y="114719"/>
                  </a:cubicBezTo>
                  <a:cubicBezTo>
                    <a:pt x="74174" y="114719"/>
                    <a:pt x="74237" y="114593"/>
                    <a:pt x="74426" y="114593"/>
                  </a:cubicBezTo>
                  <a:cubicBezTo>
                    <a:pt x="74734" y="114593"/>
                    <a:pt x="74734" y="114876"/>
                    <a:pt x="74426" y="114876"/>
                  </a:cubicBezTo>
                  <a:cubicBezTo>
                    <a:pt x="74426" y="114876"/>
                    <a:pt x="74143" y="115183"/>
                    <a:pt x="74143" y="115467"/>
                  </a:cubicBezTo>
                  <a:cubicBezTo>
                    <a:pt x="74143" y="115569"/>
                    <a:pt x="74208" y="115603"/>
                    <a:pt x="74306" y="115603"/>
                  </a:cubicBezTo>
                  <a:cubicBezTo>
                    <a:pt x="74503" y="115603"/>
                    <a:pt x="74828" y="115467"/>
                    <a:pt x="75017" y="115467"/>
                  </a:cubicBezTo>
                  <a:cubicBezTo>
                    <a:pt x="75235" y="115685"/>
                    <a:pt x="75144" y="115891"/>
                    <a:pt x="75072" y="115891"/>
                  </a:cubicBezTo>
                  <a:cubicBezTo>
                    <a:pt x="75043" y="115891"/>
                    <a:pt x="75017" y="115856"/>
                    <a:pt x="75017" y="115774"/>
                  </a:cubicBezTo>
                  <a:cubicBezTo>
                    <a:pt x="74828" y="115774"/>
                    <a:pt x="74765" y="115637"/>
                    <a:pt x="74653" y="115637"/>
                  </a:cubicBezTo>
                  <a:cubicBezTo>
                    <a:pt x="74597" y="115637"/>
                    <a:pt x="74529" y="115671"/>
                    <a:pt x="74426" y="115774"/>
                  </a:cubicBezTo>
                  <a:cubicBezTo>
                    <a:pt x="74426" y="115868"/>
                    <a:pt x="74395" y="115900"/>
                    <a:pt x="74341" y="115900"/>
                  </a:cubicBezTo>
                  <a:cubicBezTo>
                    <a:pt x="74235" y="115900"/>
                    <a:pt x="74040" y="115774"/>
                    <a:pt x="73836" y="115774"/>
                  </a:cubicBezTo>
                  <a:cubicBezTo>
                    <a:pt x="73836" y="115774"/>
                    <a:pt x="73245" y="116057"/>
                    <a:pt x="73552" y="116365"/>
                  </a:cubicBezTo>
                  <a:cubicBezTo>
                    <a:pt x="73552" y="116365"/>
                    <a:pt x="73552" y="116648"/>
                    <a:pt x="73836" y="116648"/>
                  </a:cubicBezTo>
                  <a:lnTo>
                    <a:pt x="74143" y="116365"/>
                  </a:lnTo>
                  <a:cubicBezTo>
                    <a:pt x="74143" y="116211"/>
                    <a:pt x="74214" y="116134"/>
                    <a:pt x="74285" y="116134"/>
                  </a:cubicBezTo>
                  <a:cubicBezTo>
                    <a:pt x="74355" y="116134"/>
                    <a:pt x="74426" y="116211"/>
                    <a:pt x="74426" y="116365"/>
                  </a:cubicBezTo>
                  <a:cubicBezTo>
                    <a:pt x="74426" y="116648"/>
                    <a:pt x="74143" y="116648"/>
                    <a:pt x="74143" y="116648"/>
                  </a:cubicBezTo>
                  <a:cubicBezTo>
                    <a:pt x="74143" y="116955"/>
                    <a:pt x="73836" y="116955"/>
                    <a:pt x="73552" y="117239"/>
                  </a:cubicBezTo>
                  <a:cubicBezTo>
                    <a:pt x="73552" y="117239"/>
                    <a:pt x="73552" y="117546"/>
                    <a:pt x="73836" y="117546"/>
                  </a:cubicBezTo>
                  <a:cubicBezTo>
                    <a:pt x="74143" y="117546"/>
                    <a:pt x="73836" y="117829"/>
                    <a:pt x="74143" y="117829"/>
                  </a:cubicBezTo>
                  <a:cubicBezTo>
                    <a:pt x="74143" y="117829"/>
                    <a:pt x="74426" y="117546"/>
                    <a:pt x="74143" y="117546"/>
                  </a:cubicBezTo>
                  <a:cubicBezTo>
                    <a:pt x="74143" y="117239"/>
                    <a:pt x="74426" y="116955"/>
                    <a:pt x="74734" y="116955"/>
                  </a:cubicBezTo>
                  <a:cubicBezTo>
                    <a:pt x="74734" y="117239"/>
                    <a:pt x="74426" y="117546"/>
                    <a:pt x="74426" y="117546"/>
                  </a:cubicBezTo>
                  <a:lnTo>
                    <a:pt x="74426" y="118137"/>
                  </a:lnTo>
                  <a:cubicBezTo>
                    <a:pt x="74426" y="118420"/>
                    <a:pt x="74143" y="118420"/>
                    <a:pt x="74143" y="118420"/>
                  </a:cubicBezTo>
                  <a:cubicBezTo>
                    <a:pt x="74143" y="118727"/>
                    <a:pt x="73552" y="118727"/>
                    <a:pt x="73836" y="118727"/>
                  </a:cubicBezTo>
                  <a:cubicBezTo>
                    <a:pt x="74143" y="119011"/>
                    <a:pt x="73836" y="119011"/>
                    <a:pt x="73836" y="119318"/>
                  </a:cubicBezTo>
                  <a:cubicBezTo>
                    <a:pt x="74143" y="119318"/>
                    <a:pt x="74143" y="119011"/>
                    <a:pt x="74426" y="119011"/>
                  </a:cubicBezTo>
                  <a:cubicBezTo>
                    <a:pt x="74426" y="119164"/>
                    <a:pt x="74426" y="119241"/>
                    <a:pt x="74465" y="119241"/>
                  </a:cubicBezTo>
                  <a:cubicBezTo>
                    <a:pt x="74503" y="119241"/>
                    <a:pt x="74580" y="119164"/>
                    <a:pt x="74734" y="119011"/>
                  </a:cubicBezTo>
                  <a:cubicBezTo>
                    <a:pt x="75017" y="119011"/>
                    <a:pt x="75017" y="119318"/>
                    <a:pt x="74734" y="119318"/>
                  </a:cubicBezTo>
                  <a:lnTo>
                    <a:pt x="74426" y="119601"/>
                  </a:lnTo>
                  <a:cubicBezTo>
                    <a:pt x="74580" y="119755"/>
                    <a:pt x="74728" y="119755"/>
                    <a:pt x="74837" y="119755"/>
                  </a:cubicBezTo>
                  <a:cubicBezTo>
                    <a:pt x="74946" y="119755"/>
                    <a:pt x="75017" y="119755"/>
                    <a:pt x="75017" y="119909"/>
                  </a:cubicBezTo>
                  <a:cubicBezTo>
                    <a:pt x="75017" y="119909"/>
                    <a:pt x="75324" y="119909"/>
                    <a:pt x="75324" y="119601"/>
                  </a:cubicBezTo>
                  <a:cubicBezTo>
                    <a:pt x="75324" y="119601"/>
                    <a:pt x="75608" y="119601"/>
                    <a:pt x="75608" y="119909"/>
                  </a:cubicBezTo>
                  <a:cubicBezTo>
                    <a:pt x="75915" y="120192"/>
                    <a:pt x="75324" y="120192"/>
                    <a:pt x="75017" y="120192"/>
                  </a:cubicBezTo>
                  <a:cubicBezTo>
                    <a:pt x="74734" y="120192"/>
                    <a:pt x="74734" y="120499"/>
                    <a:pt x="74734" y="120499"/>
                  </a:cubicBezTo>
                  <a:cubicBezTo>
                    <a:pt x="74828" y="120594"/>
                    <a:pt x="74925" y="120625"/>
                    <a:pt x="75013" y="120625"/>
                  </a:cubicBezTo>
                  <a:cubicBezTo>
                    <a:pt x="75188" y="120625"/>
                    <a:pt x="75324" y="120499"/>
                    <a:pt x="75324" y="120499"/>
                  </a:cubicBezTo>
                  <a:cubicBezTo>
                    <a:pt x="75466" y="120346"/>
                    <a:pt x="75761" y="120269"/>
                    <a:pt x="76021" y="120269"/>
                  </a:cubicBezTo>
                  <a:cubicBezTo>
                    <a:pt x="76281" y="120269"/>
                    <a:pt x="76506" y="120346"/>
                    <a:pt x="76506" y="120499"/>
                  </a:cubicBezTo>
                  <a:cubicBezTo>
                    <a:pt x="76647" y="120641"/>
                    <a:pt x="76571" y="120641"/>
                    <a:pt x="76458" y="120641"/>
                  </a:cubicBezTo>
                  <a:cubicBezTo>
                    <a:pt x="76346" y="120641"/>
                    <a:pt x="76198" y="120641"/>
                    <a:pt x="76198" y="120783"/>
                  </a:cubicBezTo>
                  <a:lnTo>
                    <a:pt x="75608" y="120783"/>
                  </a:lnTo>
                  <a:cubicBezTo>
                    <a:pt x="75608" y="120701"/>
                    <a:pt x="75584" y="120666"/>
                    <a:pt x="75550" y="120666"/>
                  </a:cubicBezTo>
                  <a:cubicBezTo>
                    <a:pt x="75467" y="120666"/>
                    <a:pt x="75324" y="120872"/>
                    <a:pt x="75324" y="121090"/>
                  </a:cubicBezTo>
                  <a:cubicBezTo>
                    <a:pt x="75017" y="121374"/>
                    <a:pt x="75017" y="121374"/>
                    <a:pt x="75324" y="121374"/>
                  </a:cubicBezTo>
                  <a:cubicBezTo>
                    <a:pt x="75608" y="121374"/>
                    <a:pt x="75324" y="121090"/>
                    <a:pt x="75915" y="121090"/>
                  </a:cubicBezTo>
                  <a:cubicBezTo>
                    <a:pt x="76391" y="121090"/>
                    <a:pt x="76668" y="120706"/>
                    <a:pt x="76757" y="120706"/>
                  </a:cubicBezTo>
                  <a:cubicBezTo>
                    <a:pt x="76778" y="120706"/>
                    <a:pt x="76789" y="120728"/>
                    <a:pt x="76789" y="120783"/>
                  </a:cubicBezTo>
                  <a:cubicBezTo>
                    <a:pt x="77007" y="121001"/>
                    <a:pt x="76773" y="121207"/>
                    <a:pt x="76509" y="121207"/>
                  </a:cubicBezTo>
                  <a:cubicBezTo>
                    <a:pt x="76401" y="121207"/>
                    <a:pt x="76288" y="121172"/>
                    <a:pt x="76198" y="121090"/>
                  </a:cubicBezTo>
                  <a:cubicBezTo>
                    <a:pt x="75915" y="121090"/>
                    <a:pt x="75915" y="121374"/>
                    <a:pt x="75915" y="121681"/>
                  </a:cubicBezTo>
                  <a:cubicBezTo>
                    <a:pt x="75915" y="121763"/>
                    <a:pt x="75865" y="121798"/>
                    <a:pt x="75787" y="121798"/>
                  </a:cubicBezTo>
                  <a:cubicBezTo>
                    <a:pt x="75596" y="121798"/>
                    <a:pt x="75235" y="121591"/>
                    <a:pt x="75017" y="121374"/>
                  </a:cubicBezTo>
                  <a:cubicBezTo>
                    <a:pt x="74734" y="121374"/>
                    <a:pt x="74734" y="121681"/>
                    <a:pt x="75017" y="121964"/>
                  </a:cubicBezTo>
                  <a:cubicBezTo>
                    <a:pt x="75171" y="122118"/>
                    <a:pt x="75247" y="122118"/>
                    <a:pt x="75321" y="122118"/>
                  </a:cubicBezTo>
                  <a:cubicBezTo>
                    <a:pt x="75395" y="122118"/>
                    <a:pt x="75466" y="122118"/>
                    <a:pt x="75608" y="122271"/>
                  </a:cubicBezTo>
                  <a:cubicBezTo>
                    <a:pt x="75813" y="122271"/>
                    <a:pt x="75881" y="122397"/>
                    <a:pt x="75988" y="122397"/>
                  </a:cubicBezTo>
                  <a:cubicBezTo>
                    <a:pt x="76041" y="122397"/>
                    <a:pt x="76104" y="122366"/>
                    <a:pt x="76198" y="122271"/>
                  </a:cubicBezTo>
                  <a:cubicBezTo>
                    <a:pt x="75997" y="122053"/>
                    <a:pt x="76082" y="121847"/>
                    <a:pt x="76257" y="121847"/>
                  </a:cubicBezTo>
                  <a:cubicBezTo>
                    <a:pt x="76329" y="121847"/>
                    <a:pt x="76416" y="121882"/>
                    <a:pt x="76506" y="121964"/>
                  </a:cubicBezTo>
                  <a:cubicBezTo>
                    <a:pt x="76789" y="121964"/>
                    <a:pt x="77096" y="121681"/>
                    <a:pt x="77096" y="121374"/>
                  </a:cubicBezTo>
                  <a:cubicBezTo>
                    <a:pt x="76789" y="120783"/>
                    <a:pt x="77380" y="120783"/>
                    <a:pt x="77687" y="120499"/>
                  </a:cubicBezTo>
                  <a:cubicBezTo>
                    <a:pt x="78278" y="120499"/>
                    <a:pt x="77970" y="120783"/>
                    <a:pt x="77687" y="121090"/>
                  </a:cubicBezTo>
                  <a:cubicBezTo>
                    <a:pt x="77380" y="121090"/>
                    <a:pt x="77380" y="121090"/>
                    <a:pt x="77380" y="121374"/>
                  </a:cubicBezTo>
                  <a:cubicBezTo>
                    <a:pt x="77482" y="121476"/>
                    <a:pt x="77582" y="121510"/>
                    <a:pt x="77681" y="121510"/>
                  </a:cubicBezTo>
                  <a:cubicBezTo>
                    <a:pt x="77879" y="121510"/>
                    <a:pt x="78073" y="121374"/>
                    <a:pt x="78278" y="121374"/>
                  </a:cubicBezTo>
                  <a:cubicBezTo>
                    <a:pt x="78561" y="121681"/>
                    <a:pt x="77970" y="121681"/>
                    <a:pt x="77687" y="121681"/>
                  </a:cubicBezTo>
                  <a:cubicBezTo>
                    <a:pt x="77687" y="121964"/>
                    <a:pt x="78278" y="122271"/>
                    <a:pt x="77970" y="122271"/>
                  </a:cubicBezTo>
                  <a:cubicBezTo>
                    <a:pt x="77931" y="122311"/>
                    <a:pt x="77897" y="122328"/>
                    <a:pt x="77867" y="122328"/>
                  </a:cubicBezTo>
                  <a:cubicBezTo>
                    <a:pt x="77681" y="122328"/>
                    <a:pt x="77644" y="121681"/>
                    <a:pt x="77380" y="121681"/>
                  </a:cubicBezTo>
                  <a:cubicBezTo>
                    <a:pt x="77380" y="121681"/>
                    <a:pt x="77096" y="121681"/>
                    <a:pt x="77380" y="122271"/>
                  </a:cubicBezTo>
                  <a:cubicBezTo>
                    <a:pt x="77380" y="122354"/>
                    <a:pt x="77356" y="122388"/>
                    <a:pt x="77322" y="122388"/>
                  </a:cubicBezTo>
                  <a:cubicBezTo>
                    <a:pt x="77239" y="122388"/>
                    <a:pt x="77096" y="122182"/>
                    <a:pt x="77096" y="121964"/>
                  </a:cubicBezTo>
                  <a:cubicBezTo>
                    <a:pt x="76789" y="121964"/>
                    <a:pt x="76506" y="122271"/>
                    <a:pt x="76789" y="122271"/>
                  </a:cubicBezTo>
                  <a:cubicBezTo>
                    <a:pt x="76943" y="122413"/>
                    <a:pt x="76795" y="122413"/>
                    <a:pt x="76609" y="122413"/>
                  </a:cubicBezTo>
                  <a:cubicBezTo>
                    <a:pt x="76423" y="122413"/>
                    <a:pt x="76198" y="122413"/>
                    <a:pt x="76198" y="122555"/>
                  </a:cubicBezTo>
                  <a:cubicBezTo>
                    <a:pt x="76198" y="122856"/>
                    <a:pt x="76278" y="122930"/>
                    <a:pt x="76394" y="122930"/>
                  </a:cubicBezTo>
                  <a:cubicBezTo>
                    <a:pt x="76506" y="122930"/>
                    <a:pt x="76650" y="122862"/>
                    <a:pt x="76789" y="122862"/>
                  </a:cubicBezTo>
                  <a:cubicBezTo>
                    <a:pt x="77096" y="122862"/>
                    <a:pt x="77096" y="123453"/>
                    <a:pt x="77380" y="123453"/>
                  </a:cubicBezTo>
                  <a:cubicBezTo>
                    <a:pt x="77423" y="123492"/>
                    <a:pt x="77454" y="123509"/>
                    <a:pt x="77476" y="123509"/>
                  </a:cubicBezTo>
                  <a:cubicBezTo>
                    <a:pt x="77613" y="123509"/>
                    <a:pt x="77423" y="122862"/>
                    <a:pt x="77687" y="122862"/>
                  </a:cubicBezTo>
                  <a:cubicBezTo>
                    <a:pt x="77970" y="122862"/>
                    <a:pt x="77687" y="123453"/>
                    <a:pt x="78278" y="123736"/>
                  </a:cubicBezTo>
                  <a:cubicBezTo>
                    <a:pt x="78561" y="123736"/>
                    <a:pt x="78278" y="123453"/>
                    <a:pt x="78561" y="123453"/>
                  </a:cubicBezTo>
                  <a:cubicBezTo>
                    <a:pt x="78561" y="123408"/>
                    <a:pt x="78568" y="123389"/>
                    <a:pt x="78580" y="123389"/>
                  </a:cubicBezTo>
                  <a:cubicBezTo>
                    <a:pt x="78650" y="123389"/>
                    <a:pt x="78910" y="124043"/>
                    <a:pt x="79152" y="124043"/>
                  </a:cubicBezTo>
                  <a:cubicBezTo>
                    <a:pt x="79459" y="124043"/>
                    <a:pt x="79459" y="123736"/>
                    <a:pt x="79152" y="123453"/>
                  </a:cubicBezTo>
                  <a:cubicBezTo>
                    <a:pt x="79057" y="123350"/>
                    <a:pt x="79060" y="123316"/>
                    <a:pt x="79116" y="123316"/>
                  </a:cubicBezTo>
                  <a:cubicBezTo>
                    <a:pt x="79228" y="123316"/>
                    <a:pt x="79554" y="123453"/>
                    <a:pt x="79743" y="123453"/>
                  </a:cubicBezTo>
                  <a:lnTo>
                    <a:pt x="80050" y="123453"/>
                  </a:lnTo>
                  <a:cubicBezTo>
                    <a:pt x="80050" y="123299"/>
                    <a:pt x="80121" y="123222"/>
                    <a:pt x="80191" y="123222"/>
                  </a:cubicBezTo>
                  <a:cubicBezTo>
                    <a:pt x="80262" y="123222"/>
                    <a:pt x="80333" y="123299"/>
                    <a:pt x="80333" y="123453"/>
                  </a:cubicBezTo>
                  <a:lnTo>
                    <a:pt x="80640" y="123453"/>
                  </a:lnTo>
                  <a:cubicBezTo>
                    <a:pt x="80924" y="123146"/>
                    <a:pt x="81231" y="123146"/>
                    <a:pt x="81515" y="123146"/>
                  </a:cubicBezTo>
                  <a:cubicBezTo>
                    <a:pt x="81822" y="122862"/>
                    <a:pt x="81515" y="122862"/>
                    <a:pt x="81231" y="122862"/>
                  </a:cubicBezTo>
                  <a:cubicBezTo>
                    <a:pt x="80640" y="122862"/>
                    <a:pt x="79743" y="121964"/>
                    <a:pt x="79459" y="121681"/>
                  </a:cubicBezTo>
                  <a:cubicBezTo>
                    <a:pt x="79152" y="121681"/>
                    <a:pt x="79459" y="121374"/>
                    <a:pt x="79152" y="121374"/>
                  </a:cubicBezTo>
                  <a:cubicBezTo>
                    <a:pt x="78868" y="121374"/>
                    <a:pt x="79152" y="121090"/>
                    <a:pt x="79152" y="121090"/>
                  </a:cubicBezTo>
                  <a:cubicBezTo>
                    <a:pt x="79459" y="121090"/>
                    <a:pt x="79152" y="120783"/>
                    <a:pt x="78868" y="120499"/>
                  </a:cubicBezTo>
                  <a:cubicBezTo>
                    <a:pt x="78718" y="120499"/>
                    <a:pt x="78573" y="120567"/>
                    <a:pt x="78465" y="120567"/>
                  </a:cubicBezTo>
                  <a:cubicBezTo>
                    <a:pt x="78351" y="120567"/>
                    <a:pt x="78278" y="120494"/>
                    <a:pt x="78278" y="120192"/>
                  </a:cubicBezTo>
                  <a:cubicBezTo>
                    <a:pt x="78467" y="120192"/>
                    <a:pt x="78666" y="120329"/>
                    <a:pt x="78862" y="120329"/>
                  </a:cubicBezTo>
                  <a:cubicBezTo>
                    <a:pt x="78960" y="120329"/>
                    <a:pt x="79057" y="120295"/>
                    <a:pt x="79152" y="120192"/>
                  </a:cubicBezTo>
                  <a:lnTo>
                    <a:pt x="78561" y="119601"/>
                  </a:lnTo>
                  <a:lnTo>
                    <a:pt x="78561" y="119011"/>
                  </a:lnTo>
                  <a:cubicBezTo>
                    <a:pt x="78561" y="118727"/>
                    <a:pt x="78561" y="118420"/>
                    <a:pt x="78868" y="118137"/>
                  </a:cubicBezTo>
                  <a:cubicBezTo>
                    <a:pt x="78868" y="118137"/>
                    <a:pt x="78868" y="117829"/>
                    <a:pt x="79152" y="117829"/>
                  </a:cubicBezTo>
                  <a:cubicBezTo>
                    <a:pt x="79459" y="117829"/>
                    <a:pt x="79743" y="117829"/>
                    <a:pt x="79743" y="117239"/>
                  </a:cubicBezTo>
                  <a:cubicBezTo>
                    <a:pt x="79743" y="116955"/>
                    <a:pt x="79743" y="116648"/>
                    <a:pt x="80333" y="116365"/>
                  </a:cubicBezTo>
                  <a:cubicBezTo>
                    <a:pt x="80640" y="116057"/>
                    <a:pt x="81231" y="115774"/>
                    <a:pt x="81231" y="115774"/>
                  </a:cubicBezTo>
                  <a:cubicBezTo>
                    <a:pt x="80924" y="115467"/>
                    <a:pt x="81231" y="115183"/>
                    <a:pt x="81231" y="114876"/>
                  </a:cubicBezTo>
                  <a:cubicBezTo>
                    <a:pt x="81231" y="114876"/>
                    <a:pt x="80640" y="114876"/>
                    <a:pt x="80333" y="114593"/>
                  </a:cubicBezTo>
                  <a:cubicBezTo>
                    <a:pt x="80333" y="114593"/>
                    <a:pt x="79459" y="114285"/>
                    <a:pt x="80050" y="113411"/>
                  </a:cubicBezTo>
                  <a:cubicBezTo>
                    <a:pt x="80333" y="112820"/>
                    <a:pt x="80924" y="112820"/>
                    <a:pt x="81231" y="112820"/>
                  </a:cubicBezTo>
                  <a:cubicBezTo>
                    <a:pt x="81515" y="112820"/>
                    <a:pt x="81231" y="112513"/>
                    <a:pt x="81515" y="112230"/>
                  </a:cubicBezTo>
                  <a:lnTo>
                    <a:pt x="81515" y="111923"/>
                  </a:lnTo>
                  <a:cubicBezTo>
                    <a:pt x="81515" y="111639"/>
                    <a:pt x="81515" y="111048"/>
                    <a:pt x="81822" y="111048"/>
                  </a:cubicBezTo>
                  <a:cubicBezTo>
                    <a:pt x="82412" y="111048"/>
                    <a:pt x="82412" y="110741"/>
                    <a:pt x="82105" y="110741"/>
                  </a:cubicBezTo>
                  <a:cubicBezTo>
                    <a:pt x="82105" y="110741"/>
                    <a:pt x="81822" y="110458"/>
                    <a:pt x="82105" y="110458"/>
                  </a:cubicBezTo>
                  <a:cubicBezTo>
                    <a:pt x="82412" y="110458"/>
                    <a:pt x="82412" y="110741"/>
                    <a:pt x="82696" y="110741"/>
                  </a:cubicBezTo>
                  <a:cubicBezTo>
                    <a:pt x="83003" y="110741"/>
                    <a:pt x="83287" y="110151"/>
                    <a:pt x="83003" y="110151"/>
                  </a:cubicBezTo>
                  <a:cubicBezTo>
                    <a:pt x="82901" y="110056"/>
                    <a:pt x="82832" y="110025"/>
                    <a:pt x="82776" y="110025"/>
                  </a:cubicBezTo>
                  <a:cubicBezTo>
                    <a:pt x="82664" y="110025"/>
                    <a:pt x="82601" y="110151"/>
                    <a:pt x="82412" y="110151"/>
                  </a:cubicBezTo>
                  <a:lnTo>
                    <a:pt x="82105" y="109867"/>
                  </a:lnTo>
                  <a:cubicBezTo>
                    <a:pt x="81822" y="109867"/>
                    <a:pt x="81822" y="109560"/>
                    <a:pt x="81822" y="109276"/>
                  </a:cubicBezTo>
                  <a:lnTo>
                    <a:pt x="81822" y="108686"/>
                  </a:lnTo>
                  <a:cubicBezTo>
                    <a:pt x="81822" y="108622"/>
                    <a:pt x="81859" y="108597"/>
                    <a:pt x="81921" y="108597"/>
                  </a:cubicBezTo>
                  <a:cubicBezTo>
                    <a:pt x="82158" y="108597"/>
                    <a:pt x="82759" y="108969"/>
                    <a:pt x="83003" y="108969"/>
                  </a:cubicBezTo>
                  <a:cubicBezTo>
                    <a:pt x="83594" y="108969"/>
                    <a:pt x="83877" y="108686"/>
                    <a:pt x="83877" y="108686"/>
                  </a:cubicBezTo>
                  <a:cubicBezTo>
                    <a:pt x="83877" y="108379"/>
                    <a:pt x="83877" y="108095"/>
                    <a:pt x="84184" y="107788"/>
                  </a:cubicBezTo>
                  <a:cubicBezTo>
                    <a:pt x="84468" y="107504"/>
                    <a:pt x="84184" y="107504"/>
                    <a:pt x="84184" y="107197"/>
                  </a:cubicBezTo>
                  <a:cubicBezTo>
                    <a:pt x="83877" y="106914"/>
                    <a:pt x="84184" y="106914"/>
                    <a:pt x="84184" y="106914"/>
                  </a:cubicBezTo>
                  <a:lnTo>
                    <a:pt x="86240" y="106914"/>
                  </a:lnTo>
                  <a:cubicBezTo>
                    <a:pt x="87138" y="106606"/>
                    <a:pt x="87729" y="106323"/>
                    <a:pt x="87729" y="106016"/>
                  </a:cubicBezTo>
                  <a:cubicBezTo>
                    <a:pt x="88012" y="105732"/>
                    <a:pt x="88319" y="105142"/>
                    <a:pt x="88603" y="105142"/>
                  </a:cubicBezTo>
                  <a:cubicBezTo>
                    <a:pt x="88603" y="104834"/>
                    <a:pt x="88603" y="104551"/>
                    <a:pt x="88319" y="104551"/>
                  </a:cubicBezTo>
                  <a:cubicBezTo>
                    <a:pt x="88012" y="104551"/>
                    <a:pt x="88012" y="103960"/>
                    <a:pt x="88012" y="103653"/>
                  </a:cubicBezTo>
                  <a:cubicBezTo>
                    <a:pt x="88319" y="103653"/>
                    <a:pt x="88012" y="103370"/>
                    <a:pt x="87729" y="103370"/>
                  </a:cubicBezTo>
                  <a:cubicBezTo>
                    <a:pt x="87421" y="103370"/>
                    <a:pt x="86831" y="103062"/>
                    <a:pt x="87138" y="102779"/>
                  </a:cubicBezTo>
                  <a:lnTo>
                    <a:pt x="87729" y="102779"/>
                  </a:lnTo>
                  <a:cubicBezTo>
                    <a:pt x="88012" y="102779"/>
                    <a:pt x="88319" y="103062"/>
                    <a:pt x="88603" y="103062"/>
                  </a:cubicBezTo>
                  <a:cubicBezTo>
                    <a:pt x="88800" y="103165"/>
                    <a:pt x="88899" y="103199"/>
                    <a:pt x="88955" y="103199"/>
                  </a:cubicBezTo>
                  <a:cubicBezTo>
                    <a:pt x="89067" y="103199"/>
                    <a:pt x="89004" y="103062"/>
                    <a:pt x="89194" y="103062"/>
                  </a:cubicBezTo>
                  <a:cubicBezTo>
                    <a:pt x="89587" y="103062"/>
                    <a:pt x="89855" y="103199"/>
                    <a:pt x="90165" y="103199"/>
                  </a:cubicBezTo>
                  <a:cubicBezTo>
                    <a:pt x="90320" y="103199"/>
                    <a:pt x="90485" y="103165"/>
                    <a:pt x="90682" y="103062"/>
                  </a:cubicBezTo>
                  <a:cubicBezTo>
                    <a:pt x="90682" y="102779"/>
                    <a:pt x="90966" y="102472"/>
                    <a:pt x="91273" y="102188"/>
                  </a:cubicBezTo>
                  <a:cubicBezTo>
                    <a:pt x="91273" y="102188"/>
                    <a:pt x="91273" y="101881"/>
                    <a:pt x="91556" y="101881"/>
                  </a:cubicBezTo>
                  <a:cubicBezTo>
                    <a:pt x="92147" y="101598"/>
                    <a:pt x="91863" y="101290"/>
                    <a:pt x="92147" y="101007"/>
                  </a:cubicBezTo>
                  <a:cubicBezTo>
                    <a:pt x="92454" y="100416"/>
                    <a:pt x="92147" y="100416"/>
                    <a:pt x="92454" y="99825"/>
                  </a:cubicBezTo>
                  <a:cubicBezTo>
                    <a:pt x="93045" y="99518"/>
                    <a:pt x="92454" y="99235"/>
                    <a:pt x="93045" y="99235"/>
                  </a:cubicBezTo>
                  <a:cubicBezTo>
                    <a:pt x="93121" y="99152"/>
                    <a:pt x="93177" y="99114"/>
                    <a:pt x="93212" y="99114"/>
                  </a:cubicBezTo>
                  <a:cubicBezTo>
                    <a:pt x="93308" y="99114"/>
                    <a:pt x="93252" y="99394"/>
                    <a:pt x="93045" y="99825"/>
                  </a:cubicBezTo>
                  <a:cubicBezTo>
                    <a:pt x="92702" y="100169"/>
                    <a:pt x="92558" y="100312"/>
                    <a:pt x="92613" y="100312"/>
                  </a:cubicBezTo>
                  <a:cubicBezTo>
                    <a:pt x="92653" y="100312"/>
                    <a:pt x="92797" y="100238"/>
                    <a:pt x="93045" y="100109"/>
                  </a:cubicBezTo>
                  <a:cubicBezTo>
                    <a:pt x="93635" y="99825"/>
                    <a:pt x="93635" y="99235"/>
                    <a:pt x="93919" y="98644"/>
                  </a:cubicBezTo>
                  <a:cubicBezTo>
                    <a:pt x="94226" y="98053"/>
                    <a:pt x="94510" y="97746"/>
                    <a:pt x="94817" y="97746"/>
                  </a:cubicBezTo>
                  <a:cubicBezTo>
                    <a:pt x="95100" y="97746"/>
                    <a:pt x="95100" y="96872"/>
                    <a:pt x="95100" y="96565"/>
                  </a:cubicBezTo>
                  <a:cubicBezTo>
                    <a:pt x="95100" y="95974"/>
                    <a:pt x="94817" y="95691"/>
                    <a:pt x="95100" y="95384"/>
                  </a:cubicBezTo>
                  <a:cubicBezTo>
                    <a:pt x="95408" y="95100"/>
                    <a:pt x="95100" y="94793"/>
                    <a:pt x="95408" y="94793"/>
                  </a:cubicBezTo>
                  <a:cubicBezTo>
                    <a:pt x="95691" y="94793"/>
                    <a:pt x="95998" y="94509"/>
                    <a:pt x="96282" y="93919"/>
                  </a:cubicBezTo>
                  <a:cubicBezTo>
                    <a:pt x="96872" y="93612"/>
                    <a:pt x="96872" y="93612"/>
                    <a:pt x="97463" y="93612"/>
                  </a:cubicBezTo>
                  <a:cubicBezTo>
                    <a:pt x="97770" y="93612"/>
                    <a:pt x="97463" y="93328"/>
                    <a:pt x="97770" y="93328"/>
                  </a:cubicBezTo>
                  <a:cubicBezTo>
                    <a:pt x="98054" y="93328"/>
                    <a:pt x="98361" y="93021"/>
                    <a:pt x="98361" y="92737"/>
                  </a:cubicBezTo>
                  <a:lnTo>
                    <a:pt x="99826" y="92737"/>
                  </a:lnTo>
                  <a:cubicBezTo>
                    <a:pt x="100031" y="92737"/>
                    <a:pt x="100225" y="92863"/>
                    <a:pt x="100332" y="92863"/>
                  </a:cubicBezTo>
                  <a:cubicBezTo>
                    <a:pt x="100385" y="92863"/>
                    <a:pt x="100417" y="92832"/>
                    <a:pt x="100417" y="92737"/>
                  </a:cubicBezTo>
                  <a:cubicBezTo>
                    <a:pt x="100417" y="92430"/>
                    <a:pt x="100724" y="92147"/>
                    <a:pt x="101007" y="92147"/>
                  </a:cubicBezTo>
                  <a:cubicBezTo>
                    <a:pt x="101007" y="92147"/>
                    <a:pt x="101314" y="92147"/>
                    <a:pt x="101314" y="91839"/>
                  </a:cubicBezTo>
                  <a:cubicBezTo>
                    <a:pt x="101314" y="91249"/>
                    <a:pt x="101314" y="91249"/>
                    <a:pt x="101598" y="90965"/>
                  </a:cubicBezTo>
                  <a:cubicBezTo>
                    <a:pt x="101905" y="90965"/>
                    <a:pt x="101905" y="90375"/>
                    <a:pt x="101905" y="90375"/>
                  </a:cubicBezTo>
                  <a:cubicBezTo>
                    <a:pt x="101905" y="90067"/>
                    <a:pt x="102189" y="90067"/>
                    <a:pt x="102189" y="89784"/>
                  </a:cubicBezTo>
                  <a:lnTo>
                    <a:pt x="102189" y="88886"/>
                  </a:lnTo>
                  <a:cubicBezTo>
                    <a:pt x="102189" y="88603"/>
                    <a:pt x="102496" y="88603"/>
                    <a:pt x="102779" y="88603"/>
                  </a:cubicBezTo>
                  <a:cubicBezTo>
                    <a:pt x="102779" y="88295"/>
                    <a:pt x="102496" y="88012"/>
                    <a:pt x="102779" y="87421"/>
                  </a:cubicBezTo>
                  <a:cubicBezTo>
                    <a:pt x="103086" y="86830"/>
                    <a:pt x="102779" y="86523"/>
                    <a:pt x="102779" y="85933"/>
                  </a:cubicBezTo>
                  <a:cubicBezTo>
                    <a:pt x="102779" y="85342"/>
                    <a:pt x="102779" y="85058"/>
                    <a:pt x="103086" y="84751"/>
                  </a:cubicBezTo>
                  <a:cubicBezTo>
                    <a:pt x="103086" y="84751"/>
                    <a:pt x="103086" y="84468"/>
                    <a:pt x="102779" y="84468"/>
                  </a:cubicBezTo>
                  <a:lnTo>
                    <a:pt x="103086" y="84161"/>
                  </a:lnTo>
                  <a:cubicBezTo>
                    <a:pt x="103086" y="84161"/>
                    <a:pt x="103370" y="84468"/>
                    <a:pt x="103677" y="84468"/>
                  </a:cubicBezTo>
                  <a:cubicBezTo>
                    <a:pt x="103677" y="84161"/>
                    <a:pt x="103961" y="83570"/>
                    <a:pt x="104268" y="83286"/>
                  </a:cubicBezTo>
                  <a:cubicBezTo>
                    <a:pt x="104268" y="82696"/>
                    <a:pt x="104551" y="82696"/>
                    <a:pt x="104858" y="82696"/>
                  </a:cubicBezTo>
                  <a:cubicBezTo>
                    <a:pt x="105142" y="82389"/>
                    <a:pt x="105733" y="81798"/>
                    <a:pt x="106040" y="80924"/>
                  </a:cubicBezTo>
                  <a:cubicBezTo>
                    <a:pt x="106323" y="80026"/>
                    <a:pt x="106040" y="79435"/>
                    <a:pt x="106040" y="78844"/>
                  </a:cubicBezTo>
                  <a:cubicBezTo>
                    <a:pt x="105733" y="78254"/>
                    <a:pt x="105449" y="78254"/>
                    <a:pt x="105142" y="78254"/>
                  </a:cubicBezTo>
                  <a:cubicBezTo>
                    <a:pt x="104858" y="78254"/>
                    <a:pt x="104268" y="78254"/>
                    <a:pt x="103370" y="77380"/>
                  </a:cubicBezTo>
                  <a:cubicBezTo>
                    <a:pt x="102779" y="76581"/>
                    <a:pt x="102178" y="76452"/>
                    <a:pt x="101668" y="76452"/>
                  </a:cubicBezTo>
                  <a:cubicBezTo>
                    <a:pt x="101423" y="76452"/>
                    <a:pt x="101199" y="76482"/>
                    <a:pt x="101007" y="76482"/>
                  </a:cubicBezTo>
                  <a:cubicBezTo>
                    <a:pt x="100885" y="76545"/>
                    <a:pt x="100763" y="76570"/>
                    <a:pt x="100644" y="76570"/>
                  </a:cubicBezTo>
                  <a:cubicBezTo>
                    <a:pt x="100186" y="76570"/>
                    <a:pt x="99767" y="76198"/>
                    <a:pt x="99542" y="76198"/>
                  </a:cubicBezTo>
                  <a:cubicBezTo>
                    <a:pt x="98952" y="76198"/>
                    <a:pt x="98644" y="76482"/>
                    <a:pt x="98361" y="76789"/>
                  </a:cubicBezTo>
                  <a:cubicBezTo>
                    <a:pt x="98054" y="76789"/>
                    <a:pt x="98644" y="76198"/>
                    <a:pt x="98644" y="75891"/>
                  </a:cubicBezTo>
                  <a:cubicBezTo>
                    <a:pt x="98644" y="75608"/>
                    <a:pt x="97463" y="75017"/>
                    <a:pt x="96589" y="74710"/>
                  </a:cubicBezTo>
                  <a:cubicBezTo>
                    <a:pt x="96417" y="74627"/>
                    <a:pt x="96246" y="74593"/>
                    <a:pt x="96089" y="74593"/>
                  </a:cubicBezTo>
                  <a:cubicBezTo>
                    <a:pt x="95705" y="74593"/>
                    <a:pt x="95408" y="74799"/>
                    <a:pt x="95408" y="75017"/>
                  </a:cubicBezTo>
                  <a:cubicBezTo>
                    <a:pt x="95408" y="75312"/>
                    <a:pt x="95331" y="75312"/>
                    <a:pt x="95254" y="75312"/>
                  </a:cubicBezTo>
                  <a:cubicBezTo>
                    <a:pt x="95177" y="75312"/>
                    <a:pt x="95100" y="75312"/>
                    <a:pt x="95100" y="75608"/>
                  </a:cubicBezTo>
                  <a:cubicBezTo>
                    <a:pt x="95006" y="75804"/>
                    <a:pt x="94877" y="75870"/>
                    <a:pt x="94758" y="75870"/>
                  </a:cubicBezTo>
                  <a:cubicBezTo>
                    <a:pt x="94520" y="75870"/>
                    <a:pt x="94321" y="75608"/>
                    <a:pt x="94510" y="75608"/>
                  </a:cubicBezTo>
                  <a:cubicBezTo>
                    <a:pt x="94817" y="75300"/>
                    <a:pt x="95100" y="75017"/>
                    <a:pt x="95100" y="74710"/>
                  </a:cubicBezTo>
                  <a:cubicBezTo>
                    <a:pt x="95408" y="74426"/>
                    <a:pt x="94226" y="74119"/>
                    <a:pt x="93635" y="74119"/>
                  </a:cubicBezTo>
                  <a:cubicBezTo>
                    <a:pt x="93389" y="74366"/>
                    <a:pt x="93538" y="74796"/>
                    <a:pt x="93300" y="74796"/>
                  </a:cubicBezTo>
                  <a:cubicBezTo>
                    <a:pt x="93242" y="74796"/>
                    <a:pt x="93161" y="74770"/>
                    <a:pt x="93045" y="74710"/>
                  </a:cubicBezTo>
                  <a:cubicBezTo>
                    <a:pt x="92738" y="74710"/>
                    <a:pt x="93045" y="74119"/>
                    <a:pt x="93328" y="74119"/>
                  </a:cubicBezTo>
                  <a:cubicBezTo>
                    <a:pt x="93635" y="74119"/>
                    <a:pt x="93919" y="73528"/>
                    <a:pt x="94226" y="73245"/>
                  </a:cubicBezTo>
                  <a:cubicBezTo>
                    <a:pt x="94226" y="72654"/>
                    <a:pt x="93919" y="72654"/>
                    <a:pt x="93635" y="72347"/>
                  </a:cubicBezTo>
                  <a:cubicBezTo>
                    <a:pt x="93045" y="72063"/>
                    <a:pt x="93328" y="70882"/>
                    <a:pt x="93045" y="70882"/>
                  </a:cubicBezTo>
                  <a:cubicBezTo>
                    <a:pt x="92454" y="70575"/>
                    <a:pt x="92147" y="69984"/>
                    <a:pt x="91556" y="69701"/>
                  </a:cubicBezTo>
                  <a:cubicBezTo>
                    <a:pt x="91273" y="69701"/>
                    <a:pt x="90966" y="69701"/>
                    <a:pt x="90966" y="69394"/>
                  </a:cubicBezTo>
                  <a:lnTo>
                    <a:pt x="90091" y="69394"/>
                  </a:lnTo>
                  <a:cubicBezTo>
                    <a:pt x="89887" y="69394"/>
                    <a:pt x="89556" y="69530"/>
                    <a:pt x="89358" y="69530"/>
                  </a:cubicBezTo>
                  <a:cubicBezTo>
                    <a:pt x="89259" y="69530"/>
                    <a:pt x="89194" y="69496"/>
                    <a:pt x="89194" y="69394"/>
                  </a:cubicBezTo>
                  <a:cubicBezTo>
                    <a:pt x="89052" y="69252"/>
                    <a:pt x="88904" y="69181"/>
                    <a:pt x="88792" y="69181"/>
                  </a:cubicBezTo>
                  <a:cubicBezTo>
                    <a:pt x="88680" y="69181"/>
                    <a:pt x="88603" y="69252"/>
                    <a:pt x="88603" y="69394"/>
                  </a:cubicBezTo>
                  <a:lnTo>
                    <a:pt x="88319" y="69394"/>
                  </a:lnTo>
                  <a:lnTo>
                    <a:pt x="87729" y="68803"/>
                  </a:lnTo>
                  <a:cubicBezTo>
                    <a:pt x="87421" y="68803"/>
                    <a:pt x="87138" y="68519"/>
                    <a:pt x="87138" y="68212"/>
                  </a:cubicBezTo>
                  <a:cubicBezTo>
                    <a:pt x="87421" y="67929"/>
                    <a:pt x="86831" y="67929"/>
                    <a:pt x="86547" y="67621"/>
                  </a:cubicBezTo>
                  <a:lnTo>
                    <a:pt x="86240" y="67338"/>
                  </a:lnTo>
                  <a:lnTo>
                    <a:pt x="85059" y="67338"/>
                  </a:lnTo>
                  <a:cubicBezTo>
                    <a:pt x="84775" y="67338"/>
                    <a:pt x="85366" y="67031"/>
                    <a:pt x="85366" y="66747"/>
                  </a:cubicBezTo>
                  <a:cubicBezTo>
                    <a:pt x="85366" y="66440"/>
                    <a:pt x="84468" y="66157"/>
                    <a:pt x="84184" y="66157"/>
                  </a:cubicBezTo>
                  <a:cubicBezTo>
                    <a:pt x="83594" y="66157"/>
                    <a:pt x="83877" y="65849"/>
                    <a:pt x="84184" y="65849"/>
                  </a:cubicBezTo>
                  <a:cubicBezTo>
                    <a:pt x="84468" y="65849"/>
                    <a:pt x="83877" y="65566"/>
                    <a:pt x="83594" y="65566"/>
                  </a:cubicBezTo>
                  <a:cubicBezTo>
                    <a:pt x="83003" y="65566"/>
                    <a:pt x="82412" y="65849"/>
                    <a:pt x="82105" y="66157"/>
                  </a:cubicBezTo>
                  <a:cubicBezTo>
                    <a:pt x="82023" y="66196"/>
                    <a:pt x="81940" y="66213"/>
                    <a:pt x="81858" y="66213"/>
                  </a:cubicBezTo>
                  <a:cubicBezTo>
                    <a:pt x="81350" y="66213"/>
                    <a:pt x="80841" y="65566"/>
                    <a:pt x="80333" y="65566"/>
                  </a:cubicBezTo>
                  <a:cubicBezTo>
                    <a:pt x="80191" y="65708"/>
                    <a:pt x="79973" y="65779"/>
                    <a:pt x="79790" y="65779"/>
                  </a:cubicBezTo>
                  <a:cubicBezTo>
                    <a:pt x="79607" y="65779"/>
                    <a:pt x="79459" y="65708"/>
                    <a:pt x="79459" y="65566"/>
                  </a:cubicBezTo>
                  <a:cubicBezTo>
                    <a:pt x="79459" y="65259"/>
                    <a:pt x="79152" y="64975"/>
                    <a:pt x="78868" y="64975"/>
                  </a:cubicBezTo>
                  <a:cubicBezTo>
                    <a:pt x="78278" y="64975"/>
                    <a:pt x="78561" y="64385"/>
                    <a:pt x="78278" y="64385"/>
                  </a:cubicBezTo>
                  <a:cubicBezTo>
                    <a:pt x="77970" y="64385"/>
                    <a:pt x="78278" y="64975"/>
                    <a:pt x="77970" y="64975"/>
                  </a:cubicBezTo>
                  <a:cubicBezTo>
                    <a:pt x="77687" y="64975"/>
                    <a:pt x="76789" y="65259"/>
                    <a:pt x="76789" y="65566"/>
                  </a:cubicBezTo>
                  <a:cubicBezTo>
                    <a:pt x="76789" y="65849"/>
                    <a:pt x="77380" y="66440"/>
                    <a:pt x="77096" y="66747"/>
                  </a:cubicBezTo>
                  <a:cubicBezTo>
                    <a:pt x="77096" y="66830"/>
                    <a:pt x="77046" y="66864"/>
                    <a:pt x="76968" y="66864"/>
                  </a:cubicBezTo>
                  <a:cubicBezTo>
                    <a:pt x="76777" y="66864"/>
                    <a:pt x="76416" y="66658"/>
                    <a:pt x="76198" y="66440"/>
                  </a:cubicBezTo>
                  <a:cubicBezTo>
                    <a:pt x="76198" y="66157"/>
                    <a:pt x="76789" y="65566"/>
                    <a:pt x="76506" y="65259"/>
                  </a:cubicBezTo>
                  <a:lnTo>
                    <a:pt x="76506" y="64975"/>
                  </a:lnTo>
                  <a:cubicBezTo>
                    <a:pt x="76506" y="64668"/>
                    <a:pt x="76506" y="64668"/>
                    <a:pt x="76789" y="64668"/>
                  </a:cubicBezTo>
                  <a:cubicBezTo>
                    <a:pt x="77096" y="64668"/>
                    <a:pt x="77380" y="64385"/>
                    <a:pt x="76789" y="64077"/>
                  </a:cubicBezTo>
                  <a:cubicBezTo>
                    <a:pt x="76506" y="64077"/>
                    <a:pt x="76506" y="64668"/>
                    <a:pt x="75915" y="64668"/>
                  </a:cubicBezTo>
                  <a:cubicBezTo>
                    <a:pt x="75608" y="64668"/>
                    <a:pt x="75608" y="64975"/>
                    <a:pt x="75324" y="64975"/>
                  </a:cubicBezTo>
                  <a:cubicBezTo>
                    <a:pt x="75171" y="65117"/>
                    <a:pt x="75023" y="65117"/>
                    <a:pt x="74914" y="65117"/>
                  </a:cubicBezTo>
                  <a:cubicBezTo>
                    <a:pt x="74804" y="65117"/>
                    <a:pt x="74734" y="65117"/>
                    <a:pt x="74734" y="65259"/>
                  </a:cubicBezTo>
                  <a:cubicBezTo>
                    <a:pt x="74734" y="65361"/>
                    <a:pt x="74699" y="65395"/>
                    <a:pt x="74643" y="65395"/>
                  </a:cubicBezTo>
                  <a:cubicBezTo>
                    <a:pt x="74531" y="65395"/>
                    <a:pt x="74332" y="65259"/>
                    <a:pt x="74143" y="65259"/>
                  </a:cubicBezTo>
                  <a:cubicBezTo>
                    <a:pt x="74143" y="65259"/>
                    <a:pt x="73552" y="65566"/>
                    <a:pt x="73552" y="65849"/>
                  </a:cubicBezTo>
                  <a:cubicBezTo>
                    <a:pt x="73552" y="66157"/>
                    <a:pt x="73552" y="66440"/>
                    <a:pt x="73245" y="66747"/>
                  </a:cubicBezTo>
                  <a:lnTo>
                    <a:pt x="72371" y="67621"/>
                  </a:lnTo>
                  <a:cubicBezTo>
                    <a:pt x="72064" y="67621"/>
                    <a:pt x="72064" y="67338"/>
                    <a:pt x="71780" y="67031"/>
                  </a:cubicBezTo>
                  <a:cubicBezTo>
                    <a:pt x="71473" y="66440"/>
                    <a:pt x="70882" y="66747"/>
                    <a:pt x="70599" y="66440"/>
                  </a:cubicBezTo>
                  <a:cubicBezTo>
                    <a:pt x="70292" y="66440"/>
                    <a:pt x="70008" y="66440"/>
                    <a:pt x="69417" y="66747"/>
                  </a:cubicBezTo>
                  <a:cubicBezTo>
                    <a:pt x="69289" y="66995"/>
                    <a:pt x="69110" y="67085"/>
                    <a:pt x="68925" y="67085"/>
                  </a:cubicBezTo>
                  <a:cubicBezTo>
                    <a:pt x="68669" y="67085"/>
                    <a:pt x="68401" y="66912"/>
                    <a:pt x="68236" y="66747"/>
                  </a:cubicBezTo>
                  <a:cubicBezTo>
                    <a:pt x="68236" y="66747"/>
                    <a:pt x="67929" y="66747"/>
                    <a:pt x="67929" y="66440"/>
                  </a:cubicBezTo>
                  <a:lnTo>
                    <a:pt x="67055" y="65566"/>
                  </a:lnTo>
                  <a:lnTo>
                    <a:pt x="67055" y="65259"/>
                  </a:lnTo>
                  <a:cubicBezTo>
                    <a:pt x="66747" y="64975"/>
                    <a:pt x="67055" y="64668"/>
                    <a:pt x="67055" y="64385"/>
                  </a:cubicBezTo>
                  <a:cubicBezTo>
                    <a:pt x="67338" y="64077"/>
                    <a:pt x="67055" y="63203"/>
                    <a:pt x="67338" y="62896"/>
                  </a:cubicBezTo>
                  <a:lnTo>
                    <a:pt x="67338" y="62022"/>
                  </a:lnTo>
                  <a:cubicBezTo>
                    <a:pt x="67338" y="61715"/>
                    <a:pt x="67055" y="61715"/>
                    <a:pt x="66464" y="61431"/>
                  </a:cubicBezTo>
                  <a:cubicBezTo>
                    <a:pt x="66310" y="61278"/>
                    <a:pt x="66015" y="61201"/>
                    <a:pt x="65720" y="61201"/>
                  </a:cubicBezTo>
                  <a:cubicBezTo>
                    <a:pt x="65424" y="61201"/>
                    <a:pt x="65129" y="61278"/>
                    <a:pt x="64975" y="61431"/>
                  </a:cubicBezTo>
                  <a:cubicBezTo>
                    <a:pt x="64855" y="61489"/>
                    <a:pt x="64734" y="61511"/>
                    <a:pt x="64616" y="61511"/>
                  </a:cubicBezTo>
                  <a:cubicBezTo>
                    <a:pt x="64282" y="61511"/>
                    <a:pt x="63969" y="61340"/>
                    <a:pt x="63736" y="61340"/>
                  </a:cubicBezTo>
                  <a:cubicBezTo>
                    <a:pt x="63649" y="61340"/>
                    <a:pt x="63572" y="61364"/>
                    <a:pt x="63511" y="61431"/>
                  </a:cubicBezTo>
                  <a:cubicBezTo>
                    <a:pt x="63408" y="61526"/>
                    <a:pt x="63308" y="61557"/>
                    <a:pt x="63231" y="61557"/>
                  </a:cubicBezTo>
                  <a:cubicBezTo>
                    <a:pt x="63077" y="61557"/>
                    <a:pt x="63014" y="61431"/>
                    <a:pt x="63203" y="61431"/>
                  </a:cubicBezTo>
                  <a:lnTo>
                    <a:pt x="63203" y="60840"/>
                  </a:lnTo>
                  <a:cubicBezTo>
                    <a:pt x="63511" y="60533"/>
                    <a:pt x="63203" y="59659"/>
                    <a:pt x="63511" y="59659"/>
                  </a:cubicBezTo>
                  <a:cubicBezTo>
                    <a:pt x="63511" y="59659"/>
                    <a:pt x="63794" y="59659"/>
                    <a:pt x="63794" y="59352"/>
                  </a:cubicBezTo>
                  <a:cubicBezTo>
                    <a:pt x="63794" y="59352"/>
                    <a:pt x="64101" y="58761"/>
                    <a:pt x="64101" y="58478"/>
                  </a:cubicBezTo>
                  <a:lnTo>
                    <a:pt x="64101" y="57580"/>
                  </a:lnTo>
                  <a:cubicBezTo>
                    <a:pt x="64385" y="57296"/>
                    <a:pt x="64692" y="57296"/>
                    <a:pt x="64692" y="56989"/>
                  </a:cubicBezTo>
                  <a:cubicBezTo>
                    <a:pt x="64692" y="56772"/>
                    <a:pt x="64612" y="56715"/>
                    <a:pt x="64511" y="56715"/>
                  </a:cubicBezTo>
                  <a:cubicBezTo>
                    <a:pt x="64397" y="56715"/>
                    <a:pt x="64257" y="56788"/>
                    <a:pt x="64173" y="56788"/>
                  </a:cubicBezTo>
                  <a:cubicBezTo>
                    <a:pt x="64129" y="56788"/>
                    <a:pt x="64101" y="56768"/>
                    <a:pt x="64101" y="56706"/>
                  </a:cubicBezTo>
                  <a:cubicBezTo>
                    <a:pt x="63999" y="56603"/>
                    <a:pt x="63899" y="56569"/>
                    <a:pt x="63778" y="56569"/>
                  </a:cubicBezTo>
                  <a:cubicBezTo>
                    <a:pt x="63537" y="56569"/>
                    <a:pt x="63211" y="56706"/>
                    <a:pt x="62613" y="56706"/>
                  </a:cubicBezTo>
                  <a:cubicBezTo>
                    <a:pt x="62022" y="56989"/>
                    <a:pt x="61738" y="57296"/>
                    <a:pt x="61738" y="57580"/>
                  </a:cubicBezTo>
                  <a:cubicBezTo>
                    <a:pt x="61738" y="58171"/>
                    <a:pt x="61431" y="57887"/>
                    <a:pt x="61431" y="58478"/>
                  </a:cubicBezTo>
                  <a:cubicBezTo>
                    <a:pt x="61431" y="58761"/>
                    <a:pt x="60841" y="58761"/>
                    <a:pt x="60841" y="59068"/>
                  </a:cubicBezTo>
                  <a:cubicBezTo>
                    <a:pt x="60841" y="59163"/>
                    <a:pt x="60809" y="59194"/>
                    <a:pt x="60756" y="59194"/>
                  </a:cubicBezTo>
                  <a:cubicBezTo>
                    <a:pt x="60649" y="59194"/>
                    <a:pt x="60455" y="59068"/>
                    <a:pt x="60250" y="59068"/>
                  </a:cubicBezTo>
                  <a:cubicBezTo>
                    <a:pt x="60250" y="59068"/>
                    <a:pt x="58785" y="59352"/>
                    <a:pt x="58478" y="59352"/>
                  </a:cubicBezTo>
                  <a:cubicBezTo>
                    <a:pt x="58194" y="59352"/>
                    <a:pt x="57887" y="59068"/>
                    <a:pt x="57604" y="59068"/>
                  </a:cubicBezTo>
                  <a:cubicBezTo>
                    <a:pt x="57296" y="59068"/>
                    <a:pt x="57296" y="58478"/>
                    <a:pt x="57013" y="58171"/>
                  </a:cubicBezTo>
                  <a:cubicBezTo>
                    <a:pt x="57013" y="57887"/>
                    <a:pt x="56422" y="57580"/>
                    <a:pt x="56422" y="57296"/>
                  </a:cubicBezTo>
                  <a:cubicBezTo>
                    <a:pt x="56115" y="56706"/>
                    <a:pt x="56115" y="56115"/>
                    <a:pt x="56115" y="55524"/>
                  </a:cubicBezTo>
                  <a:cubicBezTo>
                    <a:pt x="55832" y="55217"/>
                    <a:pt x="55832" y="54343"/>
                    <a:pt x="56115" y="53445"/>
                  </a:cubicBezTo>
                  <a:lnTo>
                    <a:pt x="56422" y="53162"/>
                  </a:lnTo>
                  <a:cubicBezTo>
                    <a:pt x="56422" y="52571"/>
                    <a:pt x="55832" y="52264"/>
                    <a:pt x="56115" y="51980"/>
                  </a:cubicBezTo>
                  <a:cubicBezTo>
                    <a:pt x="56422" y="51673"/>
                    <a:pt x="56115" y="51390"/>
                    <a:pt x="56422" y="51390"/>
                  </a:cubicBezTo>
                  <a:cubicBezTo>
                    <a:pt x="56422" y="51082"/>
                    <a:pt x="56706" y="51082"/>
                    <a:pt x="56706" y="50799"/>
                  </a:cubicBezTo>
                  <a:cubicBezTo>
                    <a:pt x="56706" y="50492"/>
                    <a:pt x="57013" y="50492"/>
                    <a:pt x="57296" y="50492"/>
                  </a:cubicBezTo>
                  <a:cubicBezTo>
                    <a:pt x="57357" y="50552"/>
                    <a:pt x="57428" y="50578"/>
                    <a:pt x="57504" y="50578"/>
                  </a:cubicBezTo>
                  <a:cubicBezTo>
                    <a:pt x="57813" y="50578"/>
                    <a:pt x="58194" y="50148"/>
                    <a:pt x="58194" y="49901"/>
                  </a:cubicBezTo>
                  <a:cubicBezTo>
                    <a:pt x="58194" y="49901"/>
                    <a:pt x="58194" y="49775"/>
                    <a:pt x="58278" y="49775"/>
                  </a:cubicBezTo>
                  <a:cubicBezTo>
                    <a:pt x="58320" y="49775"/>
                    <a:pt x="58383" y="49807"/>
                    <a:pt x="58478" y="49901"/>
                  </a:cubicBezTo>
                  <a:cubicBezTo>
                    <a:pt x="58722" y="49901"/>
                    <a:pt x="58772" y="49529"/>
                    <a:pt x="58924" y="49529"/>
                  </a:cubicBezTo>
                  <a:cubicBezTo>
                    <a:pt x="58964" y="49529"/>
                    <a:pt x="59010" y="49554"/>
                    <a:pt x="59069" y="49618"/>
                  </a:cubicBezTo>
                  <a:lnTo>
                    <a:pt x="59376" y="49618"/>
                  </a:lnTo>
                  <a:cubicBezTo>
                    <a:pt x="59376" y="49464"/>
                    <a:pt x="59447" y="49387"/>
                    <a:pt x="59517" y="49387"/>
                  </a:cubicBezTo>
                  <a:cubicBezTo>
                    <a:pt x="59588" y="49387"/>
                    <a:pt x="59659" y="49464"/>
                    <a:pt x="59659" y="49618"/>
                  </a:cubicBezTo>
                  <a:cubicBezTo>
                    <a:pt x="59813" y="49759"/>
                    <a:pt x="59960" y="49830"/>
                    <a:pt x="60108" y="49830"/>
                  </a:cubicBezTo>
                  <a:cubicBezTo>
                    <a:pt x="60256" y="49830"/>
                    <a:pt x="60403" y="49759"/>
                    <a:pt x="60557" y="49618"/>
                  </a:cubicBezTo>
                  <a:cubicBezTo>
                    <a:pt x="60557" y="49527"/>
                    <a:pt x="60582" y="49490"/>
                    <a:pt x="60617" y="49490"/>
                  </a:cubicBezTo>
                  <a:cubicBezTo>
                    <a:pt x="60700" y="49490"/>
                    <a:pt x="60841" y="49701"/>
                    <a:pt x="60841" y="49901"/>
                  </a:cubicBezTo>
                  <a:cubicBezTo>
                    <a:pt x="61148" y="50208"/>
                    <a:pt x="61148" y="50208"/>
                    <a:pt x="61738" y="50208"/>
                  </a:cubicBezTo>
                  <a:cubicBezTo>
                    <a:pt x="62022" y="50208"/>
                    <a:pt x="62022" y="49901"/>
                    <a:pt x="62022" y="49901"/>
                  </a:cubicBezTo>
                  <a:cubicBezTo>
                    <a:pt x="62022" y="49846"/>
                    <a:pt x="62033" y="49824"/>
                    <a:pt x="62054" y="49824"/>
                  </a:cubicBezTo>
                  <a:cubicBezTo>
                    <a:pt x="62140" y="49824"/>
                    <a:pt x="62384" y="50208"/>
                    <a:pt x="62613" y="50208"/>
                  </a:cubicBezTo>
                  <a:cubicBezTo>
                    <a:pt x="62920" y="50208"/>
                    <a:pt x="62613" y="50208"/>
                    <a:pt x="62613" y="49901"/>
                  </a:cubicBezTo>
                  <a:cubicBezTo>
                    <a:pt x="62329" y="49618"/>
                    <a:pt x="62613" y="49618"/>
                    <a:pt x="62329" y="49310"/>
                  </a:cubicBezTo>
                  <a:cubicBezTo>
                    <a:pt x="62022" y="49310"/>
                    <a:pt x="62613" y="49027"/>
                    <a:pt x="62920" y="49027"/>
                  </a:cubicBezTo>
                  <a:cubicBezTo>
                    <a:pt x="63314" y="49027"/>
                    <a:pt x="63445" y="49153"/>
                    <a:pt x="63489" y="49153"/>
                  </a:cubicBezTo>
                  <a:cubicBezTo>
                    <a:pt x="63511" y="49153"/>
                    <a:pt x="63511" y="49121"/>
                    <a:pt x="63511" y="49027"/>
                  </a:cubicBezTo>
                  <a:cubicBezTo>
                    <a:pt x="63594" y="48936"/>
                    <a:pt x="63653" y="48899"/>
                    <a:pt x="63695" y="48899"/>
                  </a:cubicBezTo>
                  <a:cubicBezTo>
                    <a:pt x="63794" y="48899"/>
                    <a:pt x="63794" y="49111"/>
                    <a:pt x="63794" y="49310"/>
                  </a:cubicBezTo>
                  <a:cubicBezTo>
                    <a:pt x="63794" y="49310"/>
                    <a:pt x="64692" y="49027"/>
                    <a:pt x="64975" y="49027"/>
                  </a:cubicBezTo>
                  <a:cubicBezTo>
                    <a:pt x="65283" y="49027"/>
                    <a:pt x="65566" y="49310"/>
                    <a:pt x="65566" y="49618"/>
                  </a:cubicBezTo>
                  <a:cubicBezTo>
                    <a:pt x="65720" y="49759"/>
                    <a:pt x="65796" y="49830"/>
                    <a:pt x="65870" y="49830"/>
                  </a:cubicBezTo>
                  <a:cubicBezTo>
                    <a:pt x="65944" y="49830"/>
                    <a:pt x="66015" y="49759"/>
                    <a:pt x="66157" y="49618"/>
                  </a:cubicBezTo>
                  <a:cubicBezTo>
                    <a:pt x="66464" y="49310"/>
                    <a:pt x="66747" y="49310"/>
                    <a:pt x="67055" y="49310"/>
                  </a:cubicBezTo>
                  <a:cubicBezTo>
                    <a:pt x="67338" y="49618"/>
                    <a:pt x="67338" y="49901"/>
                    <a:pt x="67645" y="50208"/>
                  </a:cubicBezTo>
                  <a:cubicBezTo>
                    <a:pt x="67929" y="50492"/>
                    <a:pt x="67645" y="51082"/>
                    <a:pt x="67645" y="51082"/>
                  </a:cubicBezTo>
                  <a:cubicBezTo>
                    <a:pt x="67929" y="51390"/>
                    <a:pt x="67645" y="51673"/>
                    <a:pt x="68236" y="51980"/>
                  </a:cubicBezTo>
                  <a:cubicBezTo>
                    <a:pt x="68520" y="52264"/>
                    <a:pt x="68236" y="52854"/>
                    <a:pt x="68520" y="52854"/>
                  </a:cubicBezTo>
                  <a:cubicBezTo>
                    <a:pt x="68827" y="52854"/>
                    <a:pt x="68827" y="53445"/>
                    <a:pt x="69110" y="53445"/>
                  </a:cubicBezTo>
                  <a:cubicBezTo>
                    <a:pt x="69110" y="53663"/>
                    <a:pt x="69265" y="53869"/>
                    <a:pt x="69456" y="53869"/>
                  </a:cubicBezTo>
                  <a:cubicBezTo>
                    <a:pt x="69534" y="53869"/>
                    <a:pt x="69619" y="53835"/>
                    <a:pt x="69701" y="53752"/>
                  </a:cubicBezTo>
                  <a:cubicBezTo>
                    <a:pt x="69701" y="53445"/>
                    <a:pt x="70008" y="52854"/>
                    <a:pt x="70008" y="52571"/>
                  </a:cubicBezTo>
                  <a:cubicBezTo>
                    <a:pt x="70008" y="52264"/>
                    <a:pt x="69701" y="51390"/>
                    <a:pt x="69417" y="51082"/>
                  </a:cubicBezTo>
                  <a:cubicBezTo>
                    <a:pt x="69110" y="50799"/>
                    <a:pt x="69417" y="50799"/>
                    <a:pt x="69110" y="50208"/>
                  </a:cubicBezTo>
                  <a:cubicBezTo>
                    <a:pt x="69110" y="49901"/>
                    <a:pt x="68827" y="49310"/>
                    <a:pt x="68827" y="48720"/>
                  </a:cubicBezTo>
                  <a:cubicBezTo>
                    <a:pt x="68827" y="48129"/>
                    <a:pt x="69417" y="47255"/>
                    <a:pt x="69701" y="47255"/>
                  </a:cubicBezTo>
                  <a:cubicBezTo>
                    <a:pt x="70008" y="46948"/>
                    <a:pt x="70292" y="46948"/>
                    <a:pt x="70599" y="46664"/>
                  </a:cubicBezTo>
                  <a:cubicBezTo>
                    <a:pt x="70599" y="46357"/>
                    <a:pt x="70882" y="46073"/>
                    <a:pt x="71189" y="46073"/>
                  </a:cubicBezTo>
                  <a:cubicBezTo>
                    <a:pt x="71189" y="46073"/>
                    <a:pt x="71473" y="46073"/>
                    <a:pt x="71473" y="45766"/>
                  </a:cubicBezTo>
                  <a:cubicBezTo>
                    <a:pt x="71473" y="45766"/>
                    <a:pt x="72064" y="45483"/>
                    <a:pt x="72371" y="45483"/>
                  </a:cubicBezTo>
                  <a:cubicBezTo>
                    <a:pt x="72961" y="45176"/>
                    <a:pt x="72654" y="44892"/>
                    <a:pt x="72371" y="44892"/>
                  </a:cubicBezTo>
                  <a:cubicBezTo>
                    <a:pt x="72371" y="44674"/>
                    <a:pt x="72514" y="44468"/>
                    <a:pt x="72596" y="44468"/>
                  </a:cubicBezTo>
                  <a:cubicBezTo>
                    <a:pt x="72630" y="44468"/>
                    <a:pt x="72654" y="44503"/>
                    <a:pt x="72654" y="44585"/>
                  </a:cubicBezTo>
                  <a:lnTo>
                    <a:pt x="73245" y="44585"/>
                  </a:lnTo>
                  <a:cubicBezTo>
                    <a:pt x="73552" y="44301"/>
                    <a:pt x="73836" y="43994"/>
                    <a:pt x="73552" y="43994"/>
                  </a:cubicBezTo>
                  <a:cubicBezTo>
                    <a:pt x="72961" y="43994"/>
                    <a:pt x="72961" y="43994"/>
                    <a:pt x="73245" y="43711"/>
                  </a:cubicBezTo>
                  <a:cubicBezTo>
                    <a:pt x="73552" y="43711"/>
                    <a:pt x="73245" y="43404"/>
                    <a:pt x="72961" y="43404"/>
                  </a:cubicBezTo>
                  <a:cubicBezTo>
                    <a:pt x="72654" y="43120"/>
                    <a:pt x="72654" y="43120"/>
                    <a:pt x="72961" y="42813"/>
                  </a:cubicBezTo>
                  <a:lnTo>
                    <a:pt x="72371" y="42222"/>
                  </a:lnTo>
                  <a:cubicBezTo>
                    <a:pt x="72064" y="41939"/>
                    <a:pt x="72371" y="41939"/>
                    <a:pt x="72654" y="41939"/>
                  </a:cubicBezTo>
                  <a:cubicBezTo>
                    <a:pt x="72961" y="41939"/>
                    <a:pt x="72654" y="41041"/>
                    <a:pt x="72961" y="41041"/>
                  </a:cubicBezTo>
                  <a:cubicBezTo>
                    <a:pt x="72961" y="40899"/>
                    <a:pt x="73032" y="40828"/>
                    <a:pt x="73068" y="40828"/>
                  </a:cubicBezTo>
                  <a:cubicBezTo>
                    <a:pt x="73103" y="40828"/>
                    <a:pt x="73103" y="40899"/>
                    <a:pt x="72961" y="41041"/>
                  </a:cubicBezTo>
                  <a:cubicBezTo>
                    <a:pt x="72961" y="41041"/>
                    <a:pt x="72654" y="41348"/>
                    <a:pt x="72961" y="41632"/>
                  </a:cubicBezTo>
                  <a:cubicBezTo>
                    <a:pt x="73245" y="41939"/>
                    <a:pt x="73245" y="42222"/>
                    <a:pt x="73245" y="42529"/>
                  </a:cubicBezTo>
                  <a:cubicBezTo>
                    <a:pt x="73245" y="42777"/>
                    <a:pt x="73245" y="42867"/>
                    <a:pt x="73268" y="42867"/>
                  </a:cubicBezTo>
                  <a:cubicBezTo>
                    <a:pt x="73299" y="42867"/>
                    <a:pt x="73374" y="42694"/>
                    <a:pt x="73552" y="42529"/>
                  </a:cubicBezTo>
                  <a:cubicBezTo>
                    <a:pt x="73836" y="41939"/>
                    <a:pt x="73836" y="41348"/>
                    <a:pt x="73552" y="41348"/>
                  </a:cubicBezTo>
                  <a:cubicBezTo>
                    <a:pt x="73552" y="41348"/>
                    <a:pt x="73552" y="40964"/>
                    <a:pt x="73701" y="40964"/>
                  </a:cubicBezTo>
                  <a:cubicBezTo>
                    <a:pt x="73737" y="40964"/>
                    <a:pt x="73781" y="40986"/>
                    <a:pt x="73836" y="41041"/>
                  </a:cubicBezTo>
                  <a:cubicBezTo>
                    <a:pt x="73836" y="41194"/>
                    <a:pt x="73836" y="41271"/>
                    <a:pt x="73874" y="41271"/>
                  </a:cubicBezTo>
                  <a:cubicBezTo>
                    <a:pt x="73912" y="41271"/>
                    <a:pt x="73989" y="41194"/>
                    <a:pt x="74143" y="41041"/>
                  </a:cubicBezTo>
                  <a:cubicBezTo>
                    <a:pt x="74734" y="40757"/>
                    <a:pt x="75017" y="40167"/>
                    <a:pt x="74734" y="39859"/>
                  </a:cubicBezTo>
                  <a:lnTo>
                    <a:pt x="75017" y="39859"/>
                  </a:lnTo>
                  <a:cubicBezTo>
                    <a:pt x="75608" y="39859"/>
                    <a:pt x="76198" y="39576"/>
                    <a:pt x="76198" y="39576"/>
                  </a:cubicBezTo>
                  <a:cubicBezTo>
                    <a:pt x="76301" y="39379"/>
                    <a:pt x="76204" y="39313"/>
                    <a:pt x="76029" y="39313"/>
                  </a:cubicBezTo>
                  <a:cubicBezTo>
                    <a:pt x="75679" y="39313"/>
                    <a:pt x="75017" y="39576"/>
                    <a:pt x="75017" y="39576"/>
                  </a:cubicBezTo>
                  <a:cubicBezTo>
                    <a:pt x="75017" y="39269"/>
                    <a:pt x="75915" y="38985"/>
                    <a:pt x="76506" y="38985"/>
                  </a:cubicBezTo>
                  <a:cubicBezTo>
                    <a:pt x="76734" y="38985"/>
                    <a:pt x="76594" y="38601"/>
                    <a:pt x="76680" y="38601"/>
                  </a:cubicBezTo>
                  <a:cubicBezTo>
                    <a:pt x="76701" y="38601"/>
                    <a:pt x="76734" y="38623"/>
                    <a:pt x="76789" y="38678"/>
                  </a:cubicBezTo>
                  <a:cubicBezTo>
                    <a:pt x="76789" y="38832"/>
                    <a:pt x="76866" y="38908"/>
                    <a:pt x="76978" y="38908"/>
                  </a:cubicBezTo>
                  <a:cubicBezTo>
                    <a:pt x="77090" y="38908"/>
                    <a:pt x="77238" y="38832"/>
                    <a:pt x="77380" y="38678"/>
                  </a:cubicBezTo>
                  <a:cubicBezTo>
                    <a:pt x="77687" y="38678"/>
                    <a:pt x="77380" y="38087"/>
                    <a:pt x="77096" y="38087"/>
                  </a:cubicBezTo>
                  <a:lnTo>
                    <a:pt x="77380" y="37804"/>
                  </a:lnTo>
                  <a:cubicBezTo>
                    <a:pt x="77096" y="37497"/>
                    <a:pt x="77380" y="36906"/>
                    <a:pt x="77970" y="36906"/>
                  </a:cubicBezTo>
                  <a:cubicBezTo>
                    <a:pt x="78278" y="36906"/>
                    <a:pt x="77970" y="36623"/>
                    <a:pt x="78278" y="36623"/>
                  </a:cubicBezTo>
                  <a:cubicBezTo>
                    <a:pt x="78561" y="36623"/>
                    <a:pt x="78561" y="36315"/>
                    <a:pt x="78868" y="36032"/>
                  </a:cubicBezTo>
                  <a:cubicBezTo>
                    <a:pt x="78930" y="35965"/>
                    <a:pt x="78993" y="35941"/>
                    <a:pt x="79057" y="35941"/>
                  </a:cubicBezTo>
                  <a:cubicBezTo>
                    <a:pt x="79225" y="35941"/>
                    <a:pt x="79398" y="36111"/>
                    <a:pt x="79566" y="36111"/>
                  </a:cubicBezTo>
                  <a:cubicBezTo>
                    <a:pt x="79626" y="36111"/>
                    <a:pt x="79685" y="36090"/>
                    <a:pt x="79743" y="36032"/>
                  </a:cubicBezTo>
                  <a:cubicBezTo>
                    <a:pt x="80050" y="36032"/>
                    <a:pt x="80333" y="35725"/>
                    <a:pt x="80333" y="35725"/>
                  </a:cubicBezTo>
                  <a:cubicBezTo>
                    <a:pt x="80640" y="35441"/>
                    <a:pt x="81231" y="35134"/>
                    <a:pt x="81231" y="35134"/>
                  </a:cubicBezTo>
                  <a:cubicBezTo>
                    <a:pt x="81515" y="35134"/>
                    <a:pt x="82105" y="34850"/>
                    <a:pt x="82105" y="34543"/>
                  </a:cubicBezTo>
                  <a:cubicBezTo>
                    <a:pt x="82165" y="34488"/>
                    <a:pt x="82213" y="34466"/>
                    <a:pt x="82251" y="34466"/>
                  </a:cubicBezTo>
                  <a:cubicBezTo>
                    <a:pt x="82412" y="34466"/>
                    <a:pt x="82412" y="34850"/>
                    <a:pt x="82412" y="34850"/>
                  </a:cubicBezTo>
                  <a:cubicBezTo>
                    <a:pt x="82105" y="35134"/>
                    <a:pt x="82412" y="35134"/>
                    <a:pt x="83003" y="35134"/>
                  </a:cubicBezTo>
                  <a:cubicBezTo>
                    <a:pt x="83594" y="35134"/>
                    <a:pt x="82696" y="35441"/>
                    <a:pt x="82412" y="35441"/>
                  </a:cubicBezTo>
                  <a:cubicBezTo>
                    <a:pt x="82105" y="35441"/>
                    <a:pt x="81822" y="35441"/>
                    <a:pt x="81231" y="36032"/>
                  </a:cubicBezTo>
                  <a:cubicBezTo>
                    <a:pt x="80924" y="36315"/>
                    <a:pt x="80924" y="36623"/>
                    <a:pt x="81231" y="36623"/>
                  </a:cubicBezTo>
                  <a:cubicBezTo>
                    <a:pt x="81373" y="36764"/>
                    <a:pt x="81521" y="36835"/>
                    <a:pt x="81707" y="36835"/>
                  </a:cubicBezTo>
                  <a:cubicBezTo>
                    <a:pt x="81893" y="36835"/>
                    <a:pt x="82117" y="36764"/>
                    <a:pt x="82412" y="36623"/>
                  </a:cubicBezTo>
                  <a:cubicBezTo>
                    <a:pt x="82696" y="36315"/>
                    <a:pt x="82696" y="36032"/>
                    <a:pt x="83003" y="36032"/>
                  </a:cubicBezTo>
                  <a:cubicBezTo>
                    <a:pt x="83594" y="36032"/>
                    <a:pt x="84468" y="35441"/>
                    <a:pt x="84775" y="35441"/>
                  </a:cubicBezTo>
                  <a:cubicBezTo>
                    <a:pt x="85366" y="35134"/>
                    <a:pt x="85059" y="35134"/>
                    <a:pt x="85059" y="35134"/>
                  </a:cubicBezTo>
                  <a:cubicBezTo>
                    <a:pt x="85059" y="34850"/>
                    <a:pt x="85957" y="34850"/>
                    <a:pt x="86240" y="34543"/>
                  </a:cubicBezTo>
                  <a:lnTo>
                    <a:pt x="85957" y="34260"/>
                  </a:lnTo>
                  <a:cubicBezTo>
                    <a:pt x="85694" y="34260"/>
                    <a:pt x="85656" y="34035"/>
                    <a:pt x="85650" y="33792"/>
                  </a:cubicBezTo>
                  <a:lnTo>
                    <a:pt x="85650" y="33792"/>
                  </a:lnTo>
                  <a:cubicBezTo>
                    <a:pt x="85540" y="33869"/>
                    <a:pt x="85366" y="33953"/>
                    <a:pt x="85366" y="33953"/>
                  </a:cubicBezTo>
                  <a:cubicBezTo>
                    <a:pt x="85366" y="34260"/>
                    <a:pt x="84775" y="34543"/>
                    <a:pt x="84775" y="34543"/>
                  </a:cubicBezTo>
                  <a:cubicBezTo>
                    <a:pt x="84775" y="34850"/>
                    <a:pt x="84775" y="34850"/>
                    <a:pt x="84468" y="34850"/>
                  </a:cubicBezTo>
                  <a:cubicBezTo>
                    <a:pt x="84386" y="34933"/>
                    <a:pt x="84228" y="34967"/>
                    <a:pt x="84045" y="34967"/>
                  </a:cubicBezTo>
                  <a:cubicBezTo>
                    <a:pt x="83598" y="34967"/>
                    <a:pt x="83003" y="34761"/>
                    <a:pt x="83003" y="34543"/>
                  </a:cubicBezTo>
                  <a:cubicBezTo>
                    <a:pt x="83003" y="34260"/>
                    <a:pt x="82412" y="34260"/>
                    <a:pt x="82105" y="33953"/>
                  </a:cubicBezTo>
                  <a:cubicBezTo>
                    <a:pt x="82105" y="33669"/>
                    <a:pt x="81822" y="33362"/>
                    <a:pt x="82105" y="33078"/>
                  </a:cubicBezTo>
                  <a:cubicBezTo>
                    <a:pt x="82323" y="32860"/>
                    <a:pt x="82232" y="32654"/>
                    <a:pt x="82059" y="32654"/>
                  </a:cubicBezTo>
                  <a:cubicBezTo>
                    <a:pt x="81988" y="32654"/>
                    <a:pt x="81904" y="32689"/>
                    <a:pt x="81822" y="32771"/>
                  </a:cubicBezTo>
                  <a:cubicBezTo>
                    <a:pt x="81731" y="32862"/>
                    <a:pt x="81642" y="32899"/>
                    <a:pt x="81578" y="32899"/>
                  </a:cubicBezTo>
                  <a:cubicBezTo>
                    <a:pt x="81423" y="32899"/>
                    <a:pt x="81405" y="32688"/>
                    <a:pt x="81822" y="32488"/>
                  </a:cubicBezTo>
                  <a:cubicBezTo>
                    <a:pt x="82105" y="32488"/>
                    <a:pt x="83003" y="32181"/>
                    <a:pt x="82412" y="31590"/>
                  </a:cubicBezTo>
                  <a:cubicBezTo>
                    <a:pt x="82319" y="31325"/>
                    <a:pt x="82037" y="31220"/>
                    <a:pt x="81672" y="31220"/>
                  </a:cubicBezTo>
                  <a:cubicBezTo>
                    <a:pt x="80834" y="31220"/>
                    <a:pt x="79563" y="31769"/>
                    <a:pt x="79152" y="32181"/>
                  </a:cubicBezTo>
                  <a:cubicBezTo>
                    <a:pt x="78561" y="32488"/>
                    <a:pt x="77687" y="33669"/>
                    <a:pt x="77380" y="33669"/>
                  </a:cubicBezTo>
                  <a:cubicBezTo>
                    <a:pt x="77096" y="33669"/>
                    <a:pt x="77970" y="33078"/>
                    <a:pt x="77970" y="32771"/>
                  </a:cubicBezTo>
                  <a:cubicBezTo>
                    <a:pt x="78187" y="32571"/>
                    <a:pt x="78098" y="32360"/>
                    <a:pt x="78135" y="32360"/>
                  </a:cubicBezTo>
                  <a:cubicBezTo>
                    <a:pt x="78150" y="32360"/>
                    <a:pt x="78187" y="32397"/>
                    <a:pt x="78278" y="32488"/>
                  </a:cubicBezTo>
                  <a:cubicBezTo>
                    <a:pt x="78278" y="32488"/>
                    <a:pt x="78868" y="31590"/>
                    <a:pt x="79459" y="31306"/>
                  </a:cubicBezTo>
                  <a:cubicBezTo>
                    <a:pt x="79601" y="31153"/>
                    <a:pt x="79748" y="31153"/>
                    <a:pt x="79861" y="31153"/>
                  </a:cubicBezTo>
                  <a:cubicBezTo>
                    <a:pt x="79973" y="31153"/>
                    <a:pt x="80050" y="31153"/>
                    <a:pt x="80050" y="30999"/>
                  </a:cubicBezTo>
                  <a:lnTo>
                    <a:pt x="80640" y="30409"/>
                  </a:lnTo>
                  <a:cubicBezTo>
                    <a:pt x="81231" y="30125"/>
                    <a:pt x="85366" y="30125"/>
                    <a:pt x="85649" y="30125"/>
                  </a:cubicBezTo>
                  <a:cubicBezTo>
                    <a:pt x="85957" y="30125"/>
                    <a:pt x="86831" y="29534"/>
                    <a:pt x="87138" y="29227"/>
                  </a:cubicBezTo>
                  <a:cubicBezTo>
                    <a:pt x="87421" y="28944"/>
                    <a:pt x="87729" y="28944"/>
                    <a:pt x="88319" y="28944"/>
                  </a:cubicBezTo>
                  <a:cubicBezTo>
                    <a:pt x="88910" y="28944"/>
                    <a:pt x="88910" y="28353"/>
                    <a:pt x="89194" y="28353"/>
                  </a:cubicBezTo>
                  <a:cubicBezTo>
                    <a:pt x="89501" y="28046"/>
                    <a:pt x="89501" y="28046"/>
                    <a:pt x="89194" y="28046"/>
                  </a:cubicBezTo>
                  <a:lnTo>
                    <a:pt x="88910" y="27762"/>
                  </a:lnTo>
                  <a:cubicBezTo>
                    <a:pt x="89194" y="27762"/>
                    <a:pt x="89501" y="27455"/>
                    <a:pt x="89501" y="27172"/>
                  </a:cubicBezTo>
                  <a:cubicBezTo>
                    <a:pt x="89501" y="26864"/>
                    <a:pt x="89501" y="27172"/>
                    <a:pt x="89194" y="26581"/>
                  </a:cubicBezTo>
                  <a:cubicBezTo>
                    <a:pt x="89072" y="26518"/>
                    <a:pt x="88975" y="26492"/>
                    <a:pt x="88896" y="26492"/>
                  </a:cubicBezTo>
                  <a:cubicBezTo>
                    <a:pt x="88591" y="26492"/>
                    <a:pt x="88544" y="26864"/>
                    <a:pt x="88319" y="26864"/>
                  </a:cubicBezTo>
                  <a:cubicBezTo>
                    <a:pt x="88012" y="26581"/>
                    <a:pt x="88319" y="26274"/>
                    <a:pt x="88012" y="25990"/>
                  </a:cubicBezTo>
                  <a:cubicBezTo>
                    <a:pt x="88012" y="25990"/>
                    <a:pt x="87421" y="25990"/>
                    <a:pt x="86831" y="26274"/>
                  </a:cubicBezTo>
                  <a:cubicBezTo>
                    <a:pt x="86689" y="26569"/>
                    <a:pt x="86618" y="26569"/>
                    <a:pt x="86544" y="26569"/>
                  </a:cubicBezTo>
                  <a:cubicBezTo>
                    <a:pt x="86470" y="26569"/>
                    <a:pt x="86394" y="26569"/>
                    <a:pt x="86240" y="26864"/>
                  </a:cubicBezTo>
                  <a:cubicBezTo>
                    <a:pt x="86184" y="26925"/>
                    <a:pt x="86140" y="26950"/>
                    <a:pt x="86104" y="26950"/>
                  </a:cubicBezTo>
                  <a:cubicBezTo>
                    <a:pt x="85957" y="26950"/>
                    <a:pt x="85957" y="26521"/>
                    <a:pt x="85957" y="26274"/>
                  </a:cubicBezTo>
                  <a:cubicBezTo>
                    <a:pt x="86146" y="26274"/>
                    <a:pt x="86209" y="26410"/>
                    <a:pt x="86321" y="26410"/>
                  </a:cubicBezTo>
                  <a:cubicBezTo>
                    <a:pt x="86377" y="26410"/>
                    <a:pt x="86445" y="26376"/>
                    <a:pt x="86547" y="26274"/>
                  </a:cubicBezTo>
                  <a:cubicBezTo>
                    <a:pt x="86547" y="26132"/>
                    <a:pt x="86618" y="26132"/>
                    <a:pt x="86727" y="26132"/>
                  </a:cubicBezTo>
                  <a:cubicBezTo>
                    <a:pt x="86837" y="26132"/>
                    <a:pt x="86984" y="26132"/>
                    <a:pt x="87138" y="25990"/>
                  </a:cubicBezTo>
                  <a:cubicBezTo>
                    <a:pt x="87421" y="25683"/>
                    <a:pt x="88012" y="25683"/>
                    <a:pt x="88012" y="25683"/>
                  </a:cubicBezTo>
                  <a:cubicBezTo>
                    <a:pt x="88012" y="25483"/>
                    <a:pt x="87871" y="25272"/>
                    <a:pt x="87681" y="25272"/>
                  </a:cubicBezTo>
                  <a:cubicBezTo>
                    <a:pt x="87601" y="25272"/>
                    <a:pt x="87512" y="25309"/>
                    <a:pt x="87421" y="25400"/>
                  </a:cubicBezTo>
                  <a:cubicBezTo>
                    <a:pt x="87138" y="25400"/>
                    <a:pt x="86831" y="24809"/>
                    <a:pt x="86547" y="24809"/>
                  </a:cubicBezTo>
                  <a:cubicBezTo>
                    <a:pt x="86484" y="24867"/>
                    <a:pt x="86434" y="24888"/>
                    <a:pt x="86392" y="24888"/>
                  </a:cubicBezTo>
                  <a:cubicBezTo>
                    <a:pt x="86273" y="24888"/>
                    <a:pt x="86216" y="24718"/>
                    <a:pt x="86108" y="24718"/>
                  </a:cubicBezTo>
                  <a:cubicBezTo>
                    <a:pt x="86067" y="24718"/>
                    <a:pt x="86018" y="24742"/>
                    <a:pt x="85957" y="24809"/>
                  </a:cubicBezTo>
                  <a:cubicBezTo>
                    <a:pt x="85957" y="24891"/>
                    <a:pt x="85931" y="24926"/>
                    <a:pt x="85894" y="24926"/>
                  </a:cubicBezTo>
                  <a:cubicBezTo>
                    <a:pt x="85804" y="24926"/>
                    <a:pt x="85649" y="24720"/>
                    <a:pt x="85649" y="24502"/>
                  </a:cubicBezTo>
                  <a:cubicBezTo>
                    <a:pt x="85366" y="24218"/>
                    <a:pt x="84775" y="23628"/>
                    <a:pt x="84184" y="23320"/>
                  </a:cubicBezTo>
                  <a:cubicBezTo>
                    <a:pt x="83791" y="23320"/>
                    <a:pt x="83922" y="23194"/>
                    <a:pt x="84053" y="23194"/>
                  </a:cubicBezTo>
                  <a:cubicBezTo>
                    <a:pt x="84119" y="23194"/>
                    <a:pt x="84184" y="23226"/>
                    <a:pt x="84184" y="23320"/>
                  </a:cubicBezTo>
                  <a:cubicBezTo>
                    <a:pt x="84468" y="23320"/>
                    <a:pt x="84775" y="23037"/>
                    <a:pt x="84775" y="22730"/>
                  </a:cubicBezTo>
                  <a:cubicBezTo>
                    <a:pt x="85059" y="22730"/>
                    <a:pt x="84775" y="22446"/>
                    <a:pt x="84468" y="22446"/>
                  </a:cubicBezTo>
                  <a:lnTo>
                    <a:pt x="84468" y="22139"/>
                  </a:lnTo>
                  <a:cubicBezTo>
                    <a:pt x="84468" y="21855"/>
                    <a:pt x="83877" y="21548"/>
                    <a:pt x="83877" y="21548"/>
                  </a:cubicBezTo>
                  <a:cubicBezTo>
                    <a:pt x="83877" y="21265"/>
                    <a:pt x="83594" y="21265"/>
                    <a:pt x="83594" y="20958"/>
                  </a:cubicBezTo>
                  <a:cubicBezTo>
                    <a:pt x="83594" y="20958"/>
                    <a:pt x="83287" y="20674"/>
                    <a:pt x="83287" y="20367"/>
                  </a:cubicBezTo>
                  <a:cubicBezTo>
                    <a:pt x="83287" y="20367"/>
                    <a:pt x="83003" y="19776"/>
                    <a:pt x="82696" y="19493"/>
                  </a:cubicBezTo>
                  <a:cubicBezTo>
                    <a:pt x="82696" y="19186"/>
                    <a:pt x="82412" y="19186"/>
                    <a:pt x="82412" y="18902"/>
                  </a:cubicBezTo>
                  <a:cubicBezTo>
                    <a:pt x="82412" y="18773"/>
                    <a:pt x="82359" y="18699"/>
                    <a:pt x="82296" y="18699"/>
                  </a:cubicBezTo>
                  <a:cubicBezTo>
                    <a:pt x="82209" y="18699"/>
                    <a:pt x="82105" y="18842"/>
                    <a:pt x="82105" y="19186"/>
                  </a:cubicBezTo>
                  <a:cubicBezTo>
                    <a:pt x="82105" y="19493"/>
                    <a:pt x="81515" y="19493"/>
                    <a:pt x="81822" y="19776"/>
                  </a:cubicBezTo>
                  <a:cubicBezTo>
                    <a:pt x="81822" y="20083"/>
                    <a:pt x="81822" y="20083"/>
                    <a:pt x="81515" y="20083"/>
                  </a:cubicBezTo>
                  <a:cubicBezTo>
                    <a:pt x="81515" y="20367"/>
                    <a:pt x="81822" y="20674"/>
                    <a:pt x="81515" y="20674"/>
                  </a:cubicBezTo>
                  <a:cubicBezTo>
                    <a:pt x="81231" y="20674"/>
                    <a:pt x="81231" y="20958"/>
                    <a:pt x="81231" y="20958"/>
                  </a:cubicBezTo>
                  <a:cubicBezTo>
                    <a:pt x="81077" y="20816"/>
                    <a:pt x="80930" y="20745"/>
                    <a:pt x="80821" y="20745"/>
                  </a:cubicBezTo>
                  <a:cubicBezTo>
                    <a:pt x="80711" y="20745"/>
                    <a:pt x="80640" y="20816"/>
                    <a:pt x="80640" y="20958"/>
                  </a:cubicBezTo>
                  <a:cubicBezTo>
                    <a:pt x="80640" y="21265"/>
                    <a:pt x="80050" y="21265"/>
                    <a:pt x="80050" y="21265"/>
                  </a:cubicBezTo>
                  <a:cubicBezTo>
                    <a:pt x="79743" y="21265"/>
                    <a:pt x="79743" y="20958"/>
                    <a:pt x="79459" y="20958"/>
                  </a:cubicBezTo>
                  <a:cubicBezTo>
                    <a:pt x="79396" y="21021"/>
                    <a:pt x="79358" y="21046"/>
                    <a:pt x="79337" y="21046"/>
                  </a:cubicBezTo>
                  <a:cubicBezTo>
                    <a:pt x="79252" y="21046"/>
                    <a:pt x="79396" y="20674"/>
                    <a:pt x="79152" y="20674"/>
                  </a:cubicBezTo>
                  <a:cubicBezTo>
                    <a:pt x="78868" y="20674"/>
                    <a:pt x="78561" y="20674"/>
                    <a:pt x="78561" y="20367"/>
                  </a:cubicBezTo>
                  <a:cubicBezTo>
                    <a:pt x="78561" y="20083"/>
                    <a:pt x="77970" y="20083"/>
                    <a:pt x="78278" y="19776"/>
                  </a:cubicBezTo>
                  <a:cubicBezTo>
                    <a:pt x="78561" y="19776"/>
                    <a:pt x="78278" y="19493"/>
                    <a:pt x="78278" y="18902"/>
                  </a:cubicBezTo>
                  <a:cubicBezTo>
                    <a:pt x="78278" y="18595"/>
                    <a:pt x="78561" y="18311"/>
                    <a:pt x="78561" y="18311"/>
                  </a:cubicBezTo>
                  <a:cubicBezTo>
                    <a:pt x="78561" y="18158"/>
                    <a:pt x="78490" y="18081"/>
                    <a:pt x="78381" y="18081"/>
                  </a:cubicBezTo>
                  <a:cubicBezTo>
                    <a:pt x="78272" y="18081"/>
                    <a:pt x="78124" y="18158"/>
                    <a:pt x="77970" y="18311"/>
                  </a:cubicBezTo>
                  <a:cubicBezTo>
                    <a:pt x="77970" y="18311"/>
                    <a:pt x="77970" y="18004"/>
                    <a:pt x="77687" y="18004"/>
                  </a:cubicBezTo>
                  <a:cubicBezTo>
                    <a:pt x="77380" y="18004"/>
                    <a:pt x="76789" y="18004"/>
                    <a:pt x="76789" y="17721"/>
                  </a:cubicBezTo>
                  <a:lnTo>
                    <a:pt x="76198" y="17130"/>
                  </a:lnTo>
                  <a:cubicBezTo>
                    <a:pt x="76198" y="17028"/>
                    <a:pt x="76167" y="16994"/>
                    <a:pt x="76125" y="16994"/>
                  </a:cubicBezTo>
                  <a:cubicBezTo>
                    <a:pt x="76041" y="16994"/>
                    <a:pt x="75915" y="17130"/>
                    <a:pt x="75915" y="17130"/>
                  </a:cubicBezTo>
                  <a:cubicBezTo>
                    <a:pt x="75915" y="16823"/>
                    <a:pt x="75915" y="16539"/>
                    <a:pt x="75608" y="16539"/>
                  </a:cubicBezTo>
                  <a:cubicBezTo>
                    <a:pt x="75324" y="16539"/>
                    <a:pt x="75324" y="16539"/>
                    <a:pt x="75017" y="16232"/>
                  </a:cubicBezTo>
                  <a:cubicBezTo>
                    <a:pt x="74734" y="16232"/>
                    <a:pt x="74426" y="16539"/>
                    <a:pt x="74143" y="16539"/>
                  </a:cubicBezTo>
                  <a:cubicBezTo>
                    <a:pt x="74143" y="16634"/>
                    <a:pt x="74077" y="16665"/>
                    <a:pt x="73990" y="16665"/>
                  </a:cubicBezTo>
                  <a:cubicBezTo>
                    <a:pt x="73815" y="16665"/>
                    <a:pt x="73552" y="16539"/>
                    <a:pt x="73552" y="16539"/>
                  </a:cubicBezTo>
                  <a:cubicBezTo>
                    <a:pt x="73245" y="16539"/>
                    <a:pt x="73245" y="16539"/>
                    <a:pt x="72961" y="16232"/>
                  </a:cubicBezTo>
                  <a:lnTo>
                    <a:pt x="71780" y="16232"/>
                  </a:lnTo>
                  <a:cubicBezTo>
                    <a:pt x="71780" y="16539"/>
                    <a:pt x="71473" y="16539"/>
                    <a:pt x="71473" y="16823"/>
                  </a:cubicBezTo>
                  <a:cubicBezTo>
                    <a:pt x="71473" y="17130"/>
                    <a:pt x="71780" y="17130"/>
                    <a:pt x="72064" y="17414"/>
                  </a:cubicBezTo>
                  <a:cubicBezTo>
                    <a:pt x="72064" y="17721"/>
                    <a:pt x="71780" y="17721"/>
                    <a:pt x="71780" y="17721"/>
                  </a:cubicBezTo>
                  <a:cubicBezTo>
                    <a:pt x="71780" y="18004"/>
                    <a:pt x="71473" y="18004"/>
                    <a:pt x="71473" y="18311"/>
                  </a:cubicBezTo>
                  <a:cubicBezTo>
                    <a:pt x="71473" y="18311"/>
                    <a:pt x="71780" y="18311"/>
                    <a:pt x="71780" y="18595"/>
                  </a:cubicBezTo>
                  <a:cubicBezTo>
                    <a:pt x="71780" y="18902"/>
                    <a:pt x="72064" y="18902"/>
                    <a:pt x="72064" y="19493"/>
                  </a:cubicBezTo>
                  <a:cubicBezTo>
                    <a:pt x="72064" y="19776"/>
                    <a:pt x="72064" y="19776"/>
                    <a:pt x="71780" y="19776"/>
                  </a:cubicBezTo>
                  <a:cubicBezTo>
                    <a:pt x="71473" y="19776"/>
                    <a:pt x="71780" y="20083"/>
                    <a:pt x="71473" y="20367"/>
                  </a:cubicBezTo>
                  <a:cubicBezTo>
                    <a:pt x="71189" y="20674"/>
                    <a:pt x="71189" y="20958"/>
                    <a:pt x="71189" y="20958"/>
                  </a:cubicBezTo>
                  <a:cubicBezTo>
                    <a:pt x="71473" y="21265"/>
                    <a:pt x="72064" y="21548"/>
                    <a:pt x="72371" y="21855"/>
                  </a:cubicBezTo>
                  <a:cubicBezTo>
                    <a:pt x="72654" y="22446"/>
                    <a:pt x="72654" y="23320"/>
                    <a:pt x="72654" y="23628"/>
                  </a:cubicBezTo>
                  <a:cubicBezTo>
                    <a:pt x="72654" y="24218"/>
                    <a:pt x="72064" y="24502"/>
                    <a:pt x="71473" y="24809"/>
                  </a:cubicBezTo>
                  <a:cubicBezTo>
                    <a:pt x="71334" y="25098"/>
                    <a:pt x="71121" y="25172"/>
                    <a:pt x="70904" y="25172"/>
                  </a:cubicBezTo>
                  <a:cubicBezTo>
                    <a:pt x="70678" y="25172"/>
                    <a:pt x="70448" y="25092"/>
                    <a:pt x="70292" y="25092"/>
                  </a:cubicBezTo>
                  <a:cubicBezTo>
                    <a:pt x="70292" y="25400"/>
                    <a:pt x="70292" y="25683"/>
                    <a:pt x="70599" y="25990"/>
                  </a:cubicBezTo>
                  <a:cubicBezTo>
                    <a:pt x="70882" y="26274"/>
                    <a:pt x="70599" y="26581"/>
                    <a:pt x="70882" y="26864"/>
                  </a:cubicBezTo>
                  <a:cubicBezTo>
                    <a:pt x="70882" y="27172"/>
                    <a:pt x="70882" y="27455"/>
                    <a:pt x="71189" y="27762"/>
                  </a:cubicBezTo>
                  <a:cubicBezTo>
                    <a:pt x="71189" y="28046"/>
                    <a:pt x="71189" y="28046"/>
                    <a:pt x="70882" y="28353"/>
                  </a:cubicBezTo>
                  <a:cubicBezTo>
                    <a:pt x="70599" y="28637"/>
                    <a:pt x="70882" y="28637"/>
                    <a:pt x="70882" y="28944"/>
                  </a:cubicBezTo>
                  <a:lnTo>
                    <a:pt x="70599" y="28637"/>
                  </a:lnTo>
                  <a:cubicBezTo>
                    <a:pt x="70599" y="28637"/>
                    <a:pt x="70292" y="28944"/>
                    <a:pt x="70292" y="29227"/>
                  </a:cubicBezTo>
                  <a:cubicBezTo>
                    <a:pt x="70292" y="29291"/>
                    <a:pt x="70266" y="29316"/>
                    <a:pt x="70226" y="29316"/>
                  </a:cubicBezTo>
                  <a:cubicBezTo>
                    <a:pt x="70073" y="29316"/>
                    <a:pt x="69701" y="28944"/>
                    <a:pt x="69701" y="28944"/>
                  </a:cubicBezTo>
                  <a:cubicBezTo>
                    <a:pt x="69417" y="28944"/>
                    <a:pt x="69701" y="28637"/>
                    <a:pt x="69417" y="28353"/>
                  </a:cubicBezTo>
                  <a:cubicBezTo>
                    <a:pt x="69110" y="28353"/>
                    <a:pt x="68827" y="28046"/>
                    <a:pt x="68827" y="28046"/>
                  </a:cubicBezTo>
                  <a:cubicBezTo>
                    <a:pt x="68827" y="27762"/>
                    <a:pt x="68236" y="27455"/>
                    <a:pt x="68236" y="27172"/>
                  </a:cubicBezTo>
                  <a:lnTo>
                    <a:pt x="68236" y="25990"/>
                  </a:lnTo>
                  <a:cubicBezTo>
                    <a:pt x="67929" y="25683"/>
                    <a:pt x="68236" y="25683"/>
                    <a:pt x="68236" y="25400"/>
                  </a:cubicBezTo>
                  <a:cubicBezTo>
                    <a:pt x="68236" y="25092"/>
                    <a:pt x="68236" y="24809"/>
                    <a:pt x="67645" y="24809"/>
                  </a:cubicBezTo>
                  <a:lnTo>
                    <a:pt x="65873" y="24809"/>
                  </a:lnTo>
                  <a:cubicBezTo>
                    <a:pt x="65566" y="24502"/>
                    <a:pt x="65283" y="24218"/>
                    <a:pt x="64692" y="24218"/>
                  </a:cubicBezTo>
                  <a:cubicBezTo>
                    <a:pt x="64101" y="23911"/>
                    <a:pt x="63794" y="23628"/>
                    <a:pt x="63794" y="23628"/>
                  </a:cubicBezTo>
                  <a:cubicBezTo>
                    <a:pt x="63794" y="23320"/>
                    <a:pt x="63203" y="23320"/>
                    <a:pt x="63203" y="23037"/>
                  </a:cubicBezTo>
                  <a:cubicBezTo>
                    <a:pt x="63014" y="23037"/>
                    <a:pt x="62689" y="22900"/>
                    <a:pt x="62493" y="22900"/>
                  </a:cubicBezTo>
                  <a:cubicBezTo>
                    <a:pt x="62395" y="22900"/>
                    <a:pt x="62329" y="22934"/>
                    <a:pt x="62329" y="23037"/>
                  </a:cubicBezTo>
                  <a:cubicBezTo>
                    <a:pt x="62022" y="23037"/>
                    <a:pt x="61431" y="22446"/>
                    <a:pt x="61148" y="22446"/>
                  </a:cubicBezTo>
                  <a:cubicBezTo>
                    <a:pt x="60841" y="22446"/>
                    <a:pt x="60250" y="22730"/>
                    <a:pt x="59966" y="22730"/>
                  </a:cubicBezTo>
                  <a:cubicBezTo>
                    <a:pt x="59966" y="22730"/>
                    <a:pt x="59966" y="22446"/>
                    <a:pt x="60250" y="22446"/>
                  </a:cubicBezTo>
                  <a:cubicBezTo>
                    <a:pt x="60250" y="22446"/>
                    <a:pt x="59966" y="21855"/>
                    <a:pt x="59659" y="21548"/>
                  </a:cubicBezTo>
                  <a:cubicBezTo>
                    <a:pt x="59659" y="20958"/>
                    <a:pt x="59659" y="20674"/>
                    <a:pt x="59069" y="20674"/>
                  </a:cubicBezTo>
                  <a:cubicBezTo>
                    <a:pt x="58974" y="20769"/>
                    <a:pt x="58877" y="20800"/>
                    <a:pt x="58779" y="20800"/>
                  </a:cubicBezTo>
                  <a:cubicBezTo>
                    <a:pt x="58583" y="20800"/>
                    <a:pt x="58383" y="20674"/>
                    <a:pt x="58194" y="20674"/>
                  </a:cubicBezTo>
                  <a:lnTo>
                    <a:pt x="58194" y="19186"/>
                  </a:lnTo>
                  <a:cubicBezTo>
                    <a:pt x="58478" y="18595"/>
                    <a:pt x="58785" y="18004"/>
                    <a:pt x="58785" y="17721"/>
                  </a:cubicBezTo>
                  <a:cubicBezTo>
                    <a:pt x="58785" y="17414"/>
                    <a:pt x="59069" y="17414"/>
                    <a:pt x="59376" y="17414"/>
                  </a:cubicBezTo>
                  <a:cubicBezTo>
                    <a:pt x="59659" y="17130"/>
                    <a:pt x="59376" y="16823"/>
                    <a:pt x="59659" y="16539"/>
                  </a:cubicBezTo>
                  <a:cubicBezTo>
                    <a:pt x="59966" y="16539"/>
                    <a:pt x="59966" y="16539"/>
                    <a:pt x="59966" y="16232"/>
                  </a:cubicBezTo>
                  <a:cubicBezTo>
                    <a:pt x="59966" y="16232"/>
                    <a:pt x="60557" y="16232"/>
                    <a:pt x="60250" y="15949"/>
                  </a:cubicBezTo>
                  <a:lnTo>
                    <a:pt x="60557" y="15949"/>
                  </a:lnTo>
                  <a:cubicBezTo>
                    <a:pt x="61148" y="15949"/>
                    <a:pt x="61738" y="15642"/>
                    <a:pt x="61431" y="15358"/>
                  </a:cubicBezTo>
                  <a:cubicBezTo>
                    <a:pt x="61431" y="14767"/>
                    <a:pt x="60250" y="15051"/>
                    <a:pt x="60250" y="14767"/>
                  </a:cubicBezTo>
                  <a:cubicBezTo>
                    <a:pt x="60250" y="14460"/>
                    <a:pt x="59069" y="14460"/>
                    <a:pt x="59069" y="14460"/>
                  </a:cubicBezTo>
                  <a:cubicBezTo>
                    <a:pt x="59069" y="14378"/>
                    <a:pt x="59194" y="14343"/>
                    <a:pt x="59379" y="14343"/>
                  </a:cubicBezTo>
                  <a:cubicBezTo>
                    <a:pt x="59831" y="14343"/>
                    <a:pt x="60639" y="14549"/>
                    <a:pt x="60841" y="14767"/>
                  </a:cubicBezTo>
                  <a:lnTo>
                    <a:pt x="61738" y="14767"/>
                  </a:lnTo>
                  <a:cubicBezTo>
                    <a:pt x="62329" y="14767"/>
                    <a:pt x="62022" y="14177"/>
                    <a:pt x="62022" y="14177"/>
                  </a:cubicBezTo>
                  <a:cubicBezTo>
                    <a:pt x="62022" y="14110"/>
                    <a:pt x="62065" y="14085"/>
                    <a:pt x="62134" y="14085"/>
                  </a:cubicBezTo>
                  <a:cubicBezTo>
                    <a:pt x="62319" y="14085"/>
                    <a:pt x="62693" y="14256"/>
                    <a:pt x="62965" y="14256"/>
                  </a:cubicBezTo>
                  <a:cubicBezTo>
                    <a:pt x="63062" y="14256"/>
                    <a:pt x="63145" y="14235"/>
                    <a:pt x="63203" y="14177"/>
                  </a:cubicBezTo>
                  <a:cubicBezTo>
                    <a:pt x="63511" y="14177"/>
                    <a:pt x="64101" y="13279"/>
                    <a:pt x="64385" y="12995"/>
                  </a:cubicBezTo>
                  <a:cubicBezTo>
                    <a:pt x="64692" y="12995"/>
                    <a:pt x="64385" y="12688"/>
                    <a:pt x="63794" y="12688"/>
                  </a:cubicBezTo>
                  <a:cubicBezTo>
                    <a:pt x="63203" y="12688"/>
                    <a:pt x="62613" y="12688"/>
                    <a:pt x="62329" y="12405"/>
                  </a:cubicBezTo>
                  <a:cubicBezTo>
                    <a:pt x="62022" y="12097"/>
                    <a:pt x="62022" y="11814"/>
                    <a:pt x="62329" y="11814"/>
                  </a:cubicBezTo>
                  <a:cubicBezTo>
                    <a:pt x="62920" y="11814"/>
                    <a:pt x="63794" y="12688"/>
                    <a:pt x="64101" y="12688"/>
                  </a:cubicBezTo>
                  <a:cubicBezTo>
                    <a:pt x="64385" y="12688"/>
                    <a:pt x="64975" y="12097"/>
                    <a:pt x="65283" y="11814"/>
                  </a:cubicBezTo>
                  <a:cubicBezTo>
                    <a:pt x="65566" y="11507"/>
                    <a:pt x="64975" y="11507"/>
                    <a:pt x="64692" y="11223"/>
                  </a:cubicBezTo>
                  <a:cubicBezTo>
                    <a:pt x="64692" y="11223"/>
                    <a:pt x="64975" y="10916"/>
                    <a:pt x="65283" y="10916"/>
                  </a:cubicBezTo>
                  <a:cubicBezTo>
                    <a:pt x="65566" y="10916"/>
                    <a:pt x="65873" y="11223"/>
                    <a:pt x="65873" y="11507"/>
                  </a:cubicBezTo>
                  <a:cubicBezTo>
                    <a:pt x="65873" y="11507"/>
                    <a:pt x="66464" y="11223"/>
                    <a:pt x="66747" y="11223"/>
                  </a:cubicBezTo>
                  <a:cubicBezTo>
                    <a:pt x="67055" y="11223"/>
                    <a:pt x="66747" y="10916"/>
                    <a:pt x="66157" y="10633"/>
                  </a:cubicBezTo>
                  <a:cubicBezTo>
                    <a:pt x="65968" y="10633"/>
                    <a:pt x="66031" y="10496"/>
                    <a:pt x="66185" y="10496"/>
                  </a:cubicBezTo>
                  <a:cubicBezTo>
                    <a:pt x="66262" y="10496"/>
                    <a:pt x="66362" y="10530"/>
                    <a:pt x="66464" y="10633"/>
                  </a:cubicBezTo>
                  <a:cubicBezTo>
                    <a:pt x="66464" y="10774"/>
                    <a:pt x="66535" y="10774"/>
                    <a:pt x="66644" y="10774"/>
                  </a:cubicBezTo>
                  <a:cubicBezTo>
                    <a:pt x="66753" y="10774"/>
                    <a:pt x="66901" y="10774"/>
                    <a:pt x="67055" y="10916"/>
                  </a:cubicBezTo>
                  <a:cubicBezTo>
                    <a:pt x="67055" y="11168"/>
                    <a:pt x="67106" y="11261"/>
                    <a:pt x="67189" y="11261"/>
                  </a:cubicBezTo>
                  <a:cubicBezTo>
                    <a:pt x="67301" y="11261"/>
                    <a:pt x="67469" y="11092"/>
                    <a:pt x="67645" y="10916"/>
                  </a:cubicBezTo>
                  <a:cubicBezTo>
                    <a:pt x="67929" y="10916"/>
                    <a:pt x="68236" y="10633"/>
                    <a:pt x="68236" y="10633"/>
                  </a:cubicBezTo>
                  <a:cubicBezTo>
                    <a:pt x="68378" y="10479"/>
                    <a:pt x="68449" y="10479"/>
                    <a:pt x="68522" y="10479"/>
                  </a:cubicBezTo>
                  <a:cubicBezTo>
                    <a:pt x="68596" y="10479"/>
                    <a:pt x="68673" y="10479"/>
                    <a:pt x="68827" y="10325"/>
                  </a:cubicBezTo>
                  <a:cubicBezTo>
                    <a:pt x="69110" y="9735"/>
                    <a:pt x="68827" y="9451"/>
                    <a:pt x="68520" y="9451"/>
                  </a:cubicBezTo>
                  <a:cubicBezTo>
                    <a:pt x="68236" y="9144"/>
                    <a:pt x="68520" y="8860"/>
                    <a:pt x="68236" y="8860"/>
                  </a:cubicBezTo>
                  <a:cubicBezTo>
                    <a:pt x="68018" y="8643"/>
                    <a:pt x="67955" y="8436"/>
                    <a:pt x="68046" y="8436"/>
                  </a:cubicBezTo>
                  <a:cubicBezTo>
                    <a:pt x="68083" y="8436"/>
                    <a:pt x="68147" y="8471"/>
                    <a:pt x="68236" y="8553"/>
                  </a:cubicBezTo>
                  <a:cubicBezTo>
                    <a:pt x="68520" y="8553"/>
                    <a:pt x="68827" y="8270"/>
                    <a:pt x="69110" y="8270"/>
                  </a:cubicBezTo>
                  <a:cubicBezTo>
                    <a:pt x="69110" y="7963"/>
                    <a:pt x="68520" y="7963"/>
                    <a:pt x="68827" y="7679"/>
                  </a:cubicBezTo>
                  <a:cubicBezTo>
                    <a:pt x="69110" y="7372"/>
                    <a:pt x="68827" y="7372"/>
                    <a:pt x="68520" y="7372"/>
                  </a:cubicBezTo>
                  <a:cubicBezTo>
                    <a:pt x="68236" y="7372"/>
                    <a:pt x="67929" y="7088"/>
                    <a:pt x="67929" y="6781"/>
                  </a:cubicBezTo>
                  <a:lnTo>
                    <a:pt x="67055" y="6781"/>
                  </a:lnTo>
                  <a:cubicBezTo>
                    <a:pt x="66747" y="6498"/>
                    <a:pt x="65873" y="6498"/>
                    <a:pt x="65873" y="6498"/>
                  </a:cubicBezTo>
                  <a:cubicBezTo>
                    <a:pt x="65566" y="6498"/>
                    <a:pt x="65566" y="7372"/>
                    <a:pt x="65873" y="7372"/>
                  </a:cubicBezTo>
                  <a:cubicBezTo>
                    <a:pt x="66157" y="7372"/>
                    <a:pt x="66157" y="7679"/>
                    <a:pt x="66157" y="7679"/>
                  </a:cubicBezTo>
                  <a:cubicBezTo>
                    <a:pt x="65873" y="7679"/>
                    <a:pt x="66157" y="7963"/>
                    <a:pt x="65873" y="7963"/>
                  </a:cubicBezTo>
                  <a:cubicBezTo>
                    <a:pt x="65873" y="7963"/>
                    <a:pt x="65566" y="7963"/>
                    <a:pt x="65566" y="8270"/>
                  </a:cubicBezTo>
                  <a:cubicBezTo>
                    <a:pt x="65283" y="8860"/>
                    <a:pt x="65283" y="9144"/>
                    <a:pt x="64975" y="9144"/>
                  </a:cubicBezTo>
                  <a:cubicBezTo>
                    <a:pt x="64934" y="9189"/>
                    <a:pt x="64905" y="9208"/>
                    <a:pt x="64884" y="9208"/>
                  </a:cubicBezTo>
                  <a:cubicBezTo>
                    <a:pt x="64763" y="9208"/>
                    <a:pt x="64934" y="8553"/>
                    <a:pt x="64692" y="8553"/>
                  </a:cubicBezTo>
                  <a:cubicBezTo>
                    <a:pt x="64385" y="8860"/>
                    <a:pt x="64385" y="9144"/>
                    <a:pt x="64692" y="9451"/>
                  </a:cubicBezTo>
                  <a:lnTo>
                    <a:pt x="64975" y="9735"/>
                  </a:lnTo>
                  <a:cubicBezTo>
                    <a:pt x="64975" y="10042"/>
                    <a:pt x="64385" y="9735"/>
                    <a:pt x="64385" y="10325"/>
                  </a:cubicBezTo>
                  <a:cubicBezTo>
                    <a:pt x="64329" y="10386"/>
                    <a:pt x="64284" y="10411"/>
                    <a:pt x="64246" y="10411"/>
                  </a:cubicBezTo>
                  <a:cubicBezTo>
                    <a:pt x="64089" y="10411"/>
                    <a:pt x="64041" y="9982"/>
                    <a:pt x="63794" y="9735"/>
                  </a:cubicBezTo>
                  <a:cubicBezTo>
                    <a:pt x="63511" y="9735"/>
                    <a:pt x="63203" y="9144"/>
                    <a:pt x="63511" y="9144"/>
                  </a:cubicBezTo>
                  <a:cubicBezTo>
                    <a:pt x="63511" y="8860"/>
                    <a:pt x="63511" y="8553"/>
                    <a:pt x="63794" y="8553"/>
                  </a:cubicBezTo>
                  <a:lnTo>
                    <a:pt x="63794" y="8270"/>
                  </a:lnTo>
                  <a:cubicBezTo>
                    <a:pt x="63794" y="7963"/>
                    <a:pt x="63511" y="7963"/>
                    <a:pt x="63203" y="7679"/>
                  </a:cubicBezTo>
                  <a:cubicBezTo>
                    <a:pt x="62920" y="7372"/>
                    <a:pt x="62613" y="7372"/>
                    <a:pt x="62329" y="7372"/>
                  </a:cubicBezTo>
                  <a:cubicBezTo>
                    <a:pt x="62329" y="7679"/>
                    <a:pt x="62329" y="7963"/>
                    <a:pt x="62022" y="7963"/>
                  </a:cubicBezTo>
                  <a:cubicBezTo>
                    <a:pt x="61738" y="7963"/>
                    <a:pt x="62022" y="8553"/>
                    <a:pt x="61738" y="8553"/>
                  </a:cubicBezTo>
                  <a:cubicBezTo>
                    <a:pt x="61431" y="8553"/>
                    <a:pt x="61738" y="7679"/>
                    <a:pt x="61431" y="7679"/>
                  </a:cubicBezTo>
                  <a:cubicBezTo>
                    <a:pt x="61431" y="7679"/>
                    <a:pt x="61431" y="7372"/>
                    <a:pt x="61738" y="7372"/>
                  </a:cubicBezTo>
                  <a:cubicBezTo>
                    <a:pt x="61738" y="7372"/>
                    <a:pt x="62022" y="7088"/>
                    <a:pt x="61738" y="7088"/>
                  </a:cubicBezTo>
                  <a:cubicBezTo>
                    <a:pt x="61431" y="7088"/>
                    <a:pt x="61148" y="6781"/>
                    <a:pt x="61148" y="6781"/>
                  </a:cubicBezTo>
                  <a:cubicBezTo>
                    <a:pt x="61085" y="6723"/>
                    <a:pt x="61023" y="6702"/>
                    <a:pt x="60964" y="6702"/>
                  </a:cubicBezTo>
                  <a:cubicBezTo>
                    <a:pt x="60799" y="6702"/>
                    <a:pt x="60659" y="6873"/>
                    <a:pt x="60595" y="6873"/>
                  </a:cubicBezTo>
                  <a:cubicBezTo>
                    <a:pt x="60571" y="6873"/>
                    <a:pt x="60557" y="6848"/>
                    <a:pt x="60557" y="6781"/>
                  </a:cubicBezTo>
                  <a:cubicBezTo>
                    <a:pt x="60250" y="6781"/>
                    <a:pt x="60557" y="6498"/>
                    <a:pt x="60557" y="6191"/>
                  </a:cubicBezTo>
                  <a:cubicBezTo>
                    <a:pt x="60557" y="6049"/>
                    <a:pt x="60628" y="6049"/>
                    <a:pt x="60699" y="6049"/>
                  </a:cubicBezTo>
                  <a:cubicBezTo>
                    <a:pt x="60770" y="6049"/>
                    <a:pt x="60841" y="6049"/>
                    <a:pt x="60841" y="5907"/>
                  </a:cubicBezTo>
                  <a:cubicBezTo>
                    <a:pt x="61148" y="5907"/>
                    <a:pt x="60557" y="5907"/>
                    <a:pt x="60557" y="5600"/>
                  </a:cubicBezTo>
                  <a:cubicBezTo>
                    <a:pt x="60557" y="5316"/>
                    <a:pt x="59966" y="5316"/>
                    <a:pt x="59659" y="5009"/>
                  </a:cubicBezTo>
                  <a:cubicBezTo>
                    <a:pt x="59659" y="5009"/>
                    <a:pt x="59966" y="4419"/>
                    <a:pt x="59659" y="4419"/>
                  </a:cubicBezTo>
                  <a:cubicBezTo>
                    <a:pt x="59659" y="4135"/>
                    <a:pt x="59069" y="3544"/>
                    <a:pt x="58785" y="3544"/>
                  </a:cubicBezTo>
                  <a:cubicBezTo>
                    <a:pt x="58726" y="3599"/>
                    <a:pt x="58678" y="3621"/>
                    <a:pt x="58639" y="3621"/>
                  </a:cubicBezTo>
                  <a:cubicBezTo>
                    <a:pt x="58478" y="3621"/>
                    <a:pt x="58478" y="3237"/>
                    <a:pt x="58478" y="3237"/>
                  </a:cubicBezTo>
                  <a:cubicBezTo>
                    <a:pt x="58785" y="3237"/>
                    <a:pt x="58785" y="3237"/>
                    <a:pt x="59069" y="2954"/>
                  </a:cubicBezTo>
                  <a:cubicBezTo>
                    <a:pt x="59376" y="2647"/>
                    <a:pt x="59376" y="2363"/>
                    <a:pt x="59376" y="2363"/>
                  </a:cubicBezTo>
                  <a:cubicBezTo>
                    <a:pt x="59069" y="2363"/>
                    <a:pt x="58785" y="2056"/>
                    <a:pt x="59376" y="2056"/>
                  </a:cubicBezTo>
                  <a:cubicBezTo>
                    <a:pt x="59659" y="2056"/>
                    <a:pt x="60250" y="2363"/>
                    <a:pt x="60557" y="2363"/>
                  </a:cubicBezTo>
                  <a:cubicBezTo>
                    <a:pt x="60841" y="2056"/>
                    <a:pt x="61431" y="1182"/>
                    <a:pt x="61738" y="591"/>
                  </a:cubicBezTo>
                  <a:cubicBezTo>
                    <a:pt x="62022" y="284"/>
                    <a:pt x="61431" y="284"/>
                    <a:pt x="60841" y="284"/>
                  </a:cubicBezTo>
                  <a:cubicBezTo>
                    <a:pt x="60250" y="284"/>
                    <a:pt x="59966" y="0"/>
                    <a:pt x="59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97"/>
            <p:cNvSpPr/>
            <p:nvPr/>
          </p:nvSpPr>
          <p:spPr>
            <a:xfrm>
              <a:off x="1893525" y="2890925"/>
              <a:ext cx="212950" cy="66325"/>
            </a:xfrm>
            <a:custGeom>
              <a:avLst/>
              <a:gdLst/>
              <a:ahLst/>
              <a:cxnLst/>
              <a:rect l="l" t="t" r="r" b="b"/>
              <a:pathLst>
                <a:path w="8518" h="2653" extrusionOk="0">
                  <a:moveTo>
                    <a:pt x="2046" y="0"/>
                  </a:moveTo>
                  <a:cubicBezTo>
                    <a:pt x="916" y="0"/>
                    <a:pt x="1" y="809"/>
                    <a:pt x="248" y="1038"/>
                  </a:cubicBezTo>
                  <a:cubicBezTo>
                    <a:pt x="304" y="1098"/>
                    <a:pt x="371" y="1124"/>
                    <a:pt x="446" y="1124"/>
                  </a:cubicBezTo>
                  <a:cubicBezTo>
                    <a:pt x="753" y="1124"/>
                    <a:pt x="1182" y="694"/>
                    <a:pt x="1429" y="447"/>
                  </a:cubicBezTo>
                  <a:cubicBezTo>
                    <a:pt x="1601" y="365"/>
                    <a:pt x="1746" y="330"/>
                    <a:pt x="1867" y="330"/>
                  </a:cubicBezTo>
                  <a:cubicBezTo>
                    <a:pt x="2161" y="330"/>
                    <a:pt x="2304" y="536"/>
                    <a:pt x="2304" y="754"/>
                  </a:cubicBezTo>
                  <a:cubicBezTo>
                    <a:pt x="2304" y="754"/>
                    <a:pt x="2894" y="1038"/>
                    <a:pt x="3792" y="1038"/>
                  </a:cubicBezTo>
                  <a:cubicBezTo>
                    <a:pt x="4383" y="1038"/>
                    <a:pt x="4666" y="1628"/>
                    <a:pt x="5257" y="1935"/>
                  </a:cubicBezTo>
                  <a:cubicBezTo>
                    <a:pt x="6155" y="1935"/>
                    <a:pt x="5257" y="2526"/>
                    <a:pt x="5848" y="2526"/>
                  </a:cubicBezTo>
                  <a:cubicBezTo>
                    <a:pt x="5950" y="2621"/>
                    <a:pt x="6247" y="2652"/>
                    <a:pt x="6597" y="2652"/>
                  </a:cubicBezTo>
                  <a:cubicBezTo>
                    <a:pt x="7297" y="2652"/>
                    <a:pt x="8210" y="2526"/>
                    <a:pt x="8210" y="2526"/>
                  </a:cubicBezTo>
                  <a:cubicBezTo>
                    <a:pt x="8518" y="2219"/>
                    <a:pt x="7336" y="1628"/>
                    <a:pt x="6745" y="1628"/>
                  </a:cubicBezTo>
                  <a:cubicBezTo>
                    <a:pt x="6438" y="1628"/>
                    <a:pt x="4666" y="447"/>
                    <a:pt x="2894" y="163"/>
                  </a:cubicBezTo>
                  <a:cubicBezTo>
                    <a:pt x="2608" y="48"/>
                    <a:pt x="2321" y="0"/>
                    <a:pt x="20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97"/>
            <p:cNvSpPr/>
            <p:nvPr/>
          </p:nvSpPr>
          <p:spPr>
            <a:xfrm>
              <a:off x="2017850" y="2987775"/>
              <a:ext cx="44325" cy="13525"/>
            </a:xfrm>
            <a:custGeom>
              <a:avLst/>
              <a:gdLst/>
              <a:ahLst/>
              <a:cxnLst/>
              <a:rect l="l" t="t" r="r" b="b"/>
              <a:pathLst>
                <a:path w="1773" h="541" extrusionOk="0">
                  <a:moveTo>
                    <a:pt x="362" y="0"/>
                  </a:moveTo>
                  <a:cubicBezTo>
                    <a:pt x="150" y="0"/>
                    <a:pt x="0" y="35"/>
                    <a:pt x="0" y="117"/>
                  </a:cubicBezTo>
                  <a:cubicBezTo>
                    <a:pt x="202" y="335"/>
                    <a:pt x="855" y="541"/>
                    <a:pt x="1327" y="541"/>
                  </a:cubicBezTo>
                  <a:cubicBezTo>
                    <a:pt x="1520" y="541"/>
                    <a:pt x="1683" y="506"/>
                    <a:pt x="1772" y="424"/>
                  </a:cubicBezTo>
                  <a:cubicBezTo>
                    <a:pt x="1772" y="206"/>
                    <a:pt x="880" y="0"/>
                    <a:pt x="3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97"/>
            <p:cNvSpPr/>
            <p:nvPr/>
          </p:nvSpPr>
          <p:spPr>
            <a:xfrm>
              <a:off x="2242900" y="2985375"/>
              <a:ext cx="36950" cy="13950"/>
            </a:xfrm>
            <a:custGeom>
              <a:avLst/>
              <a:gdLst/>
              <a:ahLst/>
              <a:cxnLst/>
              <a:rect l="l" t="t" r="r" b="b"/>
              <a:pathLst>
                <a:path w="1478" h="558" extrusionOk="0">
                  <a:moveTo>
                    <a:pt x="742" y="0"/>
                  </a:moveTo>
                  <a:cubicBezTo>
                    <a:pt x="373" y="0"/>
                    <a:pt x="0" y="71"/>
                    <a:pt x="142" y="213"/>
                  </a:cubicBezTo>
                  <a:cubicBezTo>
                    <a:pt x="273" y="465"/>
                    <a:pt x="507" y="558"/>
                    <a:pt x="732" y="558"/>
                  </a:cubicBezTo>
                  <a:cubicBezTo>
                    <a:pt x="1036" y="558"/>
                    <a:pt x="1324" y="389"/>
                    <a:pt x="1324" y="213"/>
                  </a:cubicBezTo>
                  <a:cubicBezTo>
                    <a:pt x="1477" y="71"/>
                    <a:pt x="1111" y="0"/>
                    <a:pt x="7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97"/>
            <p:cNvSpPr/>
            <p:nvPr/>
          </p:nvSpPr>
          <p:spPr>
            <a:xfrm>
              <a:off x="2388725" y="4492000"/>
              <a:ext cx="42625" cy="19725"/>
            </a:xfrm>
            <a:custGeom>
              <a:avLst/>
              <a:gdLst/>
              <a:ahLst/>
              <a:cxnLst/>
              <a:rect l="l" t="t" r="r" b="b"/>
              <a:pathLst>
                <a:path w="1705" h="789" extrusionOk="0">
                  <a:moveTo>
                    <a:pt x="1326" y="0"/>
                  </a:moveTo>
                  <a:cubicBezTo>
                    <a:pt x="798" y="0"/>
                    <a:pt x="0" y="572"/>
                    <a:pt x="216" y="788"/>
                  </a:cubicBezTo>
                  <a:cubicBezTo>
                    <a:pt x="523" y="788"/>
                    <a:pt x="1705" y="505"/>
                    <a:pt x="1705" y="197"/>
                  </a:cubicBezTo>
                  <a:cubicBezTo>
                    <a:pt x="1631" y="57"/>
                    <a:pt x="1492" y="0"/>
                    <a:pt x="1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97"/>
            <p:cNvSpPr/>
            <p:nvPr/>
          </p:nvSpPr>
          <p:spPr>
            <a:xfrm>
              <a:off x="2357500" y="4482150"/>
              <a:ext cx="43275" cy="23875"/>
            </a:xfrm>
            <a:custGeom>
              <a:avLst/>
              <a:gdLst/>
              <a:ahLst/>
              <a:cxnLst/>
              <a:rect l="l" t="t" r="r" b="b"/>
              <a:pathLst>
                <a:path w="1731" h="955" extrusionOk="0">
                  <a:moveTo>
                    <a:pt x="1465" y="1"/>
                  </a:moveTo>
                  <a:cubicBezTo>
                    <a:pt x="1182" y="1"/>
                    <a:pt x="0" y="899"/>
                    <a:pt x="591" y="899"/>
                  </a:cubicBezTo>
                  <a:cubicBezTo>
                    <a:pt x="630" y="937"/>
                    <a:pt x="680" y="954"/>
                    <a:pt x="736" y="954"/>
                  </a:cubicBezTo>
                  <a:cubicBezTo>
                    <a:pt x="1097" y="954"/>
                    <a:pt x="1730" y="266"/>
                    <a:pt x="1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97"/>
            <p:cNvSpPr/>
            <p:nvPr/>
          </p:nvSpPr>
          <p:spPr>
            <a:xfrm>
              <a:off x="1752050" y="3355775"/>
              <a:ext cx="28050" cy="26550"/>
            </a:xfrm>
            <a:custGeom>
              <a:avLst/>
              <a:gdLst/>
              <a:ahLst/>
              <a:cxnLst/>
              <a:rect l="l" t="t" r="r" b="b"/>
              <a:pathLst>
                <a:path w="1122" h="1062" extrusionOk="0">
                  <a:moveTo>
                    <a:pt x="487" y="1"/>
                  </a:moveTo>
                  <a:cubicBezTo>
                    <a:pt x="414" y="1"/>
                    <a:pt x="344" y="49"/>
                    <a:pt x="284" y="164"/>
                  </a:cubicBezTo>
                  <a:cubicBezTo>
                    <a:pt x="0" y="755"/>
                    <a:pt x="591" y="1062"/>
                    <a:pt x="874" y="1062"/>
                  </a:cubicBezTo>
                  <a:cubicBezTo>
                    <a:pt x="1122" y="815"/>
                    <a:pt x="787" y="1"/>
                    <a:pt x="4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97"/>
            <p:cNvSpPr/>
            <p:nvPr/>
          </p:nvSpPr>
          <p:spPr>
            <a:xfrm>
              <a:off x="2482725" y="1653700"/>
              <a:ext cx="66775" cy="40700"/>
            </a:xfrm>
            <a:custGeom>
              <a:avLst/>
              <a:gdLst/>
              <a:ahLst/>
              <a:cxnLst/>
              <a:rect l="l" t="t" r="r" b="b"/>
              <a:pathLst>
                <a:path w="2671" h="1628" extrusionOk="0">
                  <a:moveTo>
                    <a:pt x="986" y="0"/>
                  </a:moveTo>
                  <a:cubicBezTo>
                    <a:pt x="759" y="0"/>
                    <a:pt x="591" y="95"/>
                    <a:pt x="591" y="319"/>
                  </a:cubicBezTo>
                  <a:cubicBezTo>
                    <a:pt x="591" y="319"/>
                    <a:pt x="0" y="626"/>
                    <a:pt x="307" y="909"/>
                  </a:cubicBezTo>
                  <a:cubicBezTo>
                    <a:pt x="591" y="1216"/>
                    <a:pt x="898" y="1216"/>
                    <a:pt x="1182" y="1500"/>
                  </a:cubicBezTo>
                  <a:cubicBezTo>
                    <a:pt x="1272" y="1591"/>
                    <a:pt x="1439" y="1628"/>
                    <a:pt x="1629" y="1628"/>
                  </a:cubicBezTo>
                  <a:cubicBezTo>
                    <a:pt x="2083" y="1628"/>
                    <a:pt x="2670" y="1416"/>
                    <a:pt x="2670" y="1216"/>
                  </a:cubicBezTo>
                  <a:cubicBezTo>
                    <a:pt x="2670" y="626"/>
                    <a:pt x="2363" y="909"/>
                    <a:pt x="2079" y="626"/>
                  </a:cubicBezTo>
                  <a:cubicBezTo>
                    <a:pt x="1888" y="258"/>
                    <a:pt x="1359" y="0"/>
                    <a:pt x="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97"/>
            <p:cNvSpPr/>
            <p:nvPr/>
          </p:nvSpPr>
          <p:spPr>
            <a:xfrm>
              <a:off x="2135975" y="1085750"/>
              <a:ext cx="1210950" cy="908475"/>
            </a:xfrm>
            <a:custGeom>
              <a:avLst/>
              <a:gdLst/>
              <a:ahLst/>
              <a:cxnLst/>
              <a:rect l="l" t="t" r="r" b="b"/>
              <a:pathLst>
                <a:path w="48438" h="36339" extrusionOk="0">
                  <a:moveTo>
                    <a:pt x="43315" y="5951"/>
                  </a:moveTo>
                  <a:lnTo>
                    <a:pt x="43315" y="5951"/>
                  </a:lnTo>
                  <a:cubicBezTo>
                    <a:pt x="43168" y="6019"/>
                    <a:pt x="43069" y="6043"/>
                    <a:pt x="43033" y="6043"/>
                  </a:cubicBezTo>
                  <a:cubicBezTo>
                    <a:pt x="42978" y="6043"/>
                    <a:pt x="43058" y="5991"/>
                    <a:pt x="43315" y="5951"/>
                  </a:cubicBezTo>
                  <a:close/>
                  <a:moveTo>
                    <a:pt x="32772" y="0"/>
                  </a:moveTo>
                  <a:cubicBezTo>
                    <a:pt x="31898" y="307"/>
                    <a:pt x="29819" y="307"/>
                    <a:pt x="29535" y="307"/>
                  </a:cubicBezTo>
                  <a:lnTo>
                    <a:pt x="28354" y="307"/>
                  </a:lnTo>
                  <a:cubicBezTo>
                    <a:pt x="27763" y="307"/>
                    <a:pt x="27172" y="591"/>
                    <a:pt x="27456" y="898"/>
                  </a:cubicBezTo>
                  <a:cubicBezTo>
                    <a:pt x="27872" y="1098"/>
                    <a:pt x="27408" y="1309"/>
                    <a:pt x="27098" y="1309"/>
                  </a:cubicBezTo>
                  <a:cubicBezTo>
                    <a:pt x="26968" y="1309"/>
                    <a:pt x="26865" y="1272"/>
                    <a:pt x="26865" y="1181"/>
                  </a:cubicBezTo>
                  <a:cubicBezTo>
                    <a:pt x="27044" y="838"/>
                    <a:pt x="26720" y="694"/>
                    <a:pt x="26357" y="694"/>
                  </a:cubicBezTo>
                  <a:cubicBezTo>
                    <a:pt x="26095" y="694"/>
                    <a:pt x="25813" y="769"/>
                    <a:pt x="25684" y="898"/>
                  </a:cubicBezTo>
                  <a:cubicBezTo>
                    <a:pt x="25626" y="956"/>
                    <a:pt x="25517" y="977"/>
                    <a:pt x="25379" y="977"/>
                  </a:cubicBezTo>
                  <a:cubicBezTo>
                    <a:pt x="24989" y="977"/>
                    <a:pt x="24361" y="807"/>
                    <a:pt x="23960" y="807"/>
                  </a:cubicBezTo>
                  <a:cubicBezTo>
                    <a:pt x="23809" y="807"/>
                    <a:pt x="23690" y="831"/>
                    <a:pt x="23628" y="898"/>
                  </a:cubicBezTo>
                  <a:cubicBezTo>
                    <a:pt x="23475" y="1040"/>
                    <a:pt x="22955" y="1040"/>
                    <a:pt x="22400" y="1040"/>
                  </a:cubicBezTo>
                  <a:cubicBezTo>
                    <a:pt x="21844" y="1040"/>
                    <a:pt x="21254" y="1040"/>
                    <a:pt x="20958" y="1181"/>
                  </a:cubicBezTo>
                  <a:cubicBezTo>
                    <a:pt x="20368" y="1181"/>
                    <a:pt x="21856" y="1489"/>
                    <a:pt x="21856" y="1772"/>
                  </a:cubicBezTo>
                  <a:cubicBezTo>
                    <a:pt x="21856" y="2079"/>
                    <a:pt x="20084" y="1772"/>
                    <a:pt x="20368" y="2363"/>
                  </a:cubicBezTo>
                  <a:cubicBezTo>
                    <a:pt x="20675" y="2670"/>
                    <a:pt x="21856" y="2953"/>
                    <a:pt x="22447" y="3544"/>
                  </a:cubicBezTo>
                  <a:cubicBezTo>
                    <a:pt x="22675" y="3772"/>
                    <a:pt x="22639" y="3870"/>
                    <a:pt x="22474" y="3870"/>
                  </a:cubicBezTo>
                  <a:cubicBezTo>
                    <a:pt x="22213" y="3870"/>
                    <a:pt x="21628" y="3623"/>
                    <a:pt x="21266" y="3261"/>
                  </a:cubicBezTo>
                  <a:cubicBezTo>
                    <a:pt x="20675" y="2953"/>
                    <a:pt x="20084" y="2953"/>
                    <a:pt x="19494" y="2670"/>
                  </a:cubicBezTo>
                  <a:cubicBezTo>
                    <a:pt x="19276" y="2452"/>
                    <a:pt x="18475" y="2246"/>
                    <a:pt x="17918" y="2246"/>
                  </a:cubicBezTo>
                  <a:cubicBezTo>
                    <a:pt x="17690" y="2246"/>
                    <a:pt x="17504" y="2280"/>
                    <a:pt x="17414" y="2363"/>
                  </a:cubicBezTo>
                  <a:cubicBezTo>
                    <a:pt x="17131" y="2363"/>
                    <a:pt x="18312" y="2953"/>
                    <a:pt x="18312" y="3261"/>
                  </a:cubicBezTo>
                  <a:cubicBezTo>
                    <a:pt x="18312" y="3355"/>
                    <a:pt x="18212" y="3387"/>
                    <a:pt x="18079" y="3387"/>
                  </a:cubicBezTo>
                  <a:cubicBezTo>
                    <a:pt x="17813" y="3387"/>
                    <a:pt x="17414" y="3261"/>
                    <a:pt x="17414" y="3261"/>
                  </a:cubicBezTo>
                  <a:cubicBezTo>
                    <a:pt x="17375" y="3300"/>
                    <a:pt x="17323" y="3317"/>
                    <a:pt x="17263" y="3317"/>
                  </a:cubicBezTo>
                  <a:cubicBezTo>
                    <a:pt x="16892" y="3317"/>
                    <a:pt x="16193" y="2670"/>
                    <a:pt x="15949" y="2670"/>
                  </a:cubicBezTo>
                  <a:cubicBezTo>
                    <a:pt x="15359" y="2670"/>
                    <a:pt x="15642" y="2953"/>
                    <a:pt x="15642" y="3544"/>
                  </a:cubicBezTo>
                  <a:cubicBezTo>
                    <a:pt x="15642" y="3976"/>
                    <a:pt x="15176" y="4256"/>
                    <a:pt x="15035" y="4256"/>
                  </a:cubicBezTo>
                  <a:cubicBezTo>
                    <a:pt x="14983" y="4256"/>
                    <a:pt x="14975" y="4218"/>
                    <a:pt x="15052" y="4135"/>
                  </a:cubicBezTo>
                  <a:cubicBezTo>
                    <a:pt x="15359" y="3851"/>
                    <a:pt x="15052" y="2670"/>
                    <a:pt x="14768" y="2363"/>
                  </a:cubicBezTo>
                  <a:cubicBezTo>
                    <a:pt x="14177" y="2363"/>
                    <a:pt x="12996" y="2953"/>
                    <a:pt x="12405" y="2953"/>
                  </a:cubicBezTo>
                  <a:cubicBezTo>
                    <a:pt x="11507" y="2953"/>
                    <a:pt x="10633" y="2953"/>
                    <a:pt x="11224" y="3261"/>
                  </a:cubicBezTo>
                  <a:cubicBezTo>
                    <a:pt x="11567" y="3604"/>
                    <a:pt x="11512" y="3748"/>
                    <a:pt x="11344" y="3748"/>
                  </a:cubicBezTo>
                  <a:cubicBezTo>
                    <a:pt x="11224" y="3748"/>
                    <a:pt x="11045" y="3673"/>
                    <a:pt x="10917" y="3544"/>
                  </a:cubicBezTo>
                  <a:cubicBezTo>
                    <a:pt x="10745" y="3462"/>
                    <a:pt x="10500" y="3427"/>
                    <a:pt x="10245" y="3427"/>
                  </a:cubicBezTo>
                  <a:cubicBezTo>
                    <a:pt x="9623" y="3427"/>
                    <a:pt x="8944" y="3633"/>
                    <a:pt x="9145" y="3851"/>
                  </a:cubicBezTo>
                  <a:cubicBezTo>
                    <a:pt x="9452" y="4135"/>
                    <a:pt x="9452" y="4725"/>
                    <a:pt x="9145" y="5033"/>
                  </a:cubicBezTo>
                  <a:cubicBezTo>
                    <a:pt x="9145" y="5087"/>
                    <a:pt x="9112" y="5110"/>
                    <a:pt x="9055" y="5110"/>
                  </a:cubicBezTo>
                  <a:cubicBezTo>
                    <a:pt x="8817" y="5110"/>
                    <a:pt x="8156" y="4725"/>
                    <a:pt x="7680" y="4725"/>
                  </a:cubicBezTo>
                  <a:cubicBezTo>
                    <a:pt x="7089" y="4725"/>
                    <a:pt x="3829" y="6214"/>
                    <a:pt x="4136" y="6805"/>
                  </a:cubicBezTo>
                  <a:cubicBezTo>
                    <a:pt x="4277" y="6946"/>
                    <a:pt x="4644" y="6946"/>
                    <a:pt x="5048" y="6946"/>
                  </a:cubicBezTo>
                  <a:cubicBezTo>
                    <a:pt x="5453" y="6946"/>
                    <a:pt x="5896" y="6946"/>
                    <a:pt x="6191" y="7088"/>
                  </a:cubicBezTo>
                  <a:cubicBezTo>
                    <a:pt x="6498" y="7088"/>
                    <a:pt x="5908" y="7986"/>
                    <a:pt x="5317" y="8577"/>
                  </a:cubicBezTo>
                  <a:cubicBezTo>
                    <a:pt x="5163" y="8718"/>
                    <a:pt x="4573" y="8718"/>
                    <a:pt x="4021" y="8718"/>
                  </a:cubicBezTo>
                  <a:cubicBezTo>
                    <a:pt x="3468" y="8718"/>
                    <a:pt x="2954" y="8718"/>
                    <a:pt x="2954" y="8860"/>
                  </a:cubicBezTo>
                  <a:cubicBezTo>
                    <a:pt x="2954" y="9451"/>
                    <a:pt x="1" y="9451"/>
                    <a:pt x="1" y="10042"/>
                  </a:cubicBezTo>
                  <a:cubicBezTo>
                    <a:pt x="1" y="10349"/>
                    <a:pt x="1" y="10632"/>
                    <a:pt x="284" y="10632"/>
                  </a:cubicBezTo>
                  <a:cubicBezTo>
                    <a:pt x="875" y="10632"/>
                    <a:pt x="1466" y="10632"/>
                    <a:pt x="1773" y="10939"/>
                  </a:cubicBezTo>
                  <a:cubicBezTo>
                    <a:pt x="1938" y="11283"/>
                    <a:pt x="2406" y="11426"/>
                    <a:pt x="2884" y="11426"/>
                  </a:cubicBezTo>
                  <a:cubicBezTo>
                    <a:pt x="3230" y="11426"/>
                    <a:pt x="3581" y="11352"/>
                    <a:pt x="3829" y="11223"/>
                  </a:cubicBezTo>
                  <a:cubicBezTo>
                    <a:pt x="4089" y="11141"/>
                    <a:pt x="4298" y="11106"/>
                    <a:pt x="4463" y="11106"/>
                  </a:cubicBezTo>
                  <a:cubicBezTo>
                    <a:pt x="4867" y="11106"/>
                    <a:pt x="5010" y="11312"/>
                    <a:pt x="5010" y="11530"/>
                  </a:cubicBezTo>
                  <a:cubicBezTo>
                    <a:pt x="5010" y="11747"/>
                    <a:pt x="4812" y="11805"/>
                    <a:pt x="4532" y="11805"/>
                  </a:cubicBezTo>
                  <a:cubicBezTo>
                    <a:pt x="4217" y="11805"/>
                    <a:pt x="3798" y="11732"/>
                    <a:pt x="3441" y="11732"/>
                  </a:cubicBezTo>
                  <a:cubicBezTo>
                    <a:pt x="3254" y="11732"/>
                    <a:pt x="3083" y="11752"/>
                    <a:pt x="2954" y="11814"/>
                  </a:cubicBezTo>
                  <a:cubicBezTo>
                    <a:pt x="2659" y="11967"/>
                    <a:pt x="2139" y="11967"/>
                    <a:pt x="1732" y="11967"/>
                  </a:cubicBezTo>
                  <a:cubicBezTo>
                    <a:pt x="1324" y="11967"/>
                    <a:pt x="1029" y="11967"/>
                    <a:pt x="1182" y="12121"/>
                  </a:cubicBezTo>
                  <a:cubicBezTo>
                    <a:pt x="1182" y="12404"/>
                    <a:pt x="1773" y="12404"/>
                    <a:pt x="2364" y="12404"/>
                  </a:cubicBezTo>
                  <a:cubicBezTo>
                    <a:pt x="2954" y="12711"/>
                    <a:pt x="2647" y="12995"/>
                    <a:pt x="2364" y="13302"/>
                  </a:cubicBezTo>
                  <a:cubicBezTo>
                    <a:pt x="2364" y="13302"/>
                    <a:pt x="2954" y="13302"/>
                    <a:pt x="3545" y="13586"/>
                  </a:cubicBezTo>
                  <a:cubicBezTo>
                    <a:pt x="3964" y="13804"/>
                    <a:pt x="4526" y="14010"/>
                    <a:pt x="4716" y="14010"/>
                  </a:cubicBezTo>
                  <a:cubicBezTo>
                    <a:pt x="4793" y="14010"/>
                    <a:pt x="4809" y="13975"/>
                    <a:pt x="4726" y="13893"/>
                  </a:cubicBezTo>
                  <a:cubicBezTo>
                    <a:pt x="4573" y="13739"/>
                    <a:pt x="4720" y="13662"/>
                    <a:pt x="4942" y="13662"/>
                  </a:cubicBezTo>
                  <a:cubicBezTo>
                    <a:pt x="5163" y="13662"/>
                    <a:pt x="5459" y="13739"/>
                    <a:pt x="5601" y="13893"/>
                  </a:cubicBezTo>
                  <a:cubicBezTo>
                    <a:pt x="5601" y="13893"/>
                    <a:pt x="5985" y="13509"/>
                    <a:pt x="6295" y="13509"/>
                  </a:cubicBezTo>
                  <a:cubicBezTo>
                    <a:pt x="6369" y="13509"/>
                    <a:pt x="6439" y="13531"/>
                    <a:pt x="6498" y="13586"/>
                  </a:cubicBezTo>
                  <a:cubicBezTo>
                    <a:pt x="6967" y="13586"/>
                    <a:pt x="7064" y="13214"/>
                    <a:pt x="7379" y="13214"/>
                  </a:cubicBezTo>
                  <a:cubicBezTo>
                    <a:pt x="7461" y="13214"/>
                    <a:pt x="7558" y="13239"/>
                    <a:pt x="7680" y="13302"/>
                  </a:cubicBezTo>
                  <a:cubicBezTo>
                    <a:pt x="7963" y="13586"/>
                    <a:pt x="9452" y="13893"/>
                    <a:pt x="10043" y="14176"/>
                  </a:cubicBezTo>
                  <a:cubicBezTo>
                    <a:pt x="10633" y="14484"/>
                    <a:pt x="11507" y="14484"/>
                    <a:pt x="11224" y="14767"/>
                  </a:cubicBezTo>
                  <a:cubicBezTo>
                    <a:pt x="11224" y="15358"/>
                    <a:pt x="11815" y="15665"/>
                    <a:pt x="12405" y="15948"/>
                  </a:cubicBezTo>
                  <a:cubicBezTo>
                    <a:pt x="12996" y="16256"/>
                    <a:pt x="13280" y="16846"/>
                    <a:pt x="13280" y="17130"/>
                  </a:cubicBezTo>
                  <a:cubicBezTo>
                    <a:pt x="13280" y="17720"/>
                    <a:pt x="13870" y="18028"/>
                    <a:pt x="13870" y="18028"/>
                  </a:cubicBezTo>
                  <a:cubicBezTo>
                    <a:pt x="13587" y="18311"/>
                    <a:pt x="13587" y="18618"/>
                    <a:pt x="14177" y="18902"/>
                  </a:cubicBezTo>
                  <a:cubicBezTo>
                    <a:pt x="14461" y="19209"/>
                    <a:pt x="13587" y="19493"/>
                    <a:pt x="13870" y="19800"/>
                  </a:cubicBezTo>
                  <a:cubicBezTo>
                    <a:pt x="13870" y="20083"/>
                    <a:pt x="13280" y="20981"/>
                    <a:pt x="14177" y="20981"/>
                  </a:cubicBezTo>
                  <a:cubicBezTo>
                    <a:pt x="14768" y="20981"/>
                    <a:pt x="14768" y="20390"/>
                    <a:pt x="15359" y="20390"/>
                  </a:cubicBezTo>
                  <a:cubicBezTo>
                    <a:pt x="15949" y="20390"/>
                    <a:pt x="15359" y="20981"/>
                    <a:pt x="15642" y="21265"/>
                  </a:cubicBezTo>
                  <a:cubicBezTo>
                    <a:pt x="15949" y="21572"/>
                    <a:pt x="16540" y="21572"/>
                    <a:pt x="17131" y="21855"/>
                  </a:cubicBezTo>
                  <a:cubicBezTo>
                    <a:pt x="17498" y="22223"/>
                    <a:pt x="17518" y="22481"/>
                    <a:pt x="17339" y="22481"/>
                  </a:cubicBezTo>
                  <a:cubicBezTo>
                    <a:pt x="17229" y="22481"/>
                    <a:pt x="17047" y="22386"/>
                    <a:pt x="16824" y="22162"/>
                  </a:cubicBezTo>
                  <a:cubicBezTo>
                    <a:pt x="16528" y="22009"/>
                    <a:pt x="16014" y="21932"/>
                    <a:pt x="15574" y="21932"/>
                  </a:cubicBezTo>
                  <a:cubicBezTo>
                    <a:pt x="15134" y="21932"/>
                    <a:pt x="14768" y="22009"/>
                    <a:pt x="14768" y="22162"/>
                  </a:cubicBezTo>
                  <a:cubicBezTo>
                    <a:pt x="14768" y="22162"/>
                    <a:pt x="16156" y="23088"/>
                    <a:pt x="16672" y="23088"/>
                  </a:cubicBezTo>
                  <a:cubicBezTo>
                    <a:pt x="16739" y="23088"/>
                    <a:pt x="16791" y="23072"/>
                    <a:pt x="16824" y="23037"/>
                  </a:cubicBezTo>
                  <a:cubicBezTo>
                    <a:pt x="17131" y="23037"/>
                    <a:pt x="17721" y="23627"/>
                    <a:pt x="17414" y="23934"/>
                  </a:cubicBezTo>
                  <a:lnTo>
                    <a:pt x="17414" y="25116"/>
                  </a:lnTo>
                  <a:cubicBezTo>
                    <a:pt x="17414" y="25210"/>
                    <a:pt x="17349" y="25242"/>
                    <a:pt x="17239" y="25242"/>
                  </a:cubicBezTo>
                  <a:cubicBezTo>
                    <a:pt x="17021" y="25242"/>
                    <a:pt x="16627" y="25116"/>
                    <a:pt x="16233" y="25116"/>
                  </a:cubicBezTo>
                  <a:cubicBezTo>
                    <a:pt x="15949" y="25116"/>
                    <a:pt x="15642" y="25116"/>
                    <a:pt x="15642" y="25706"/>
                  </a:cubicBezTo>
                  <a:cubicBezTo>
                    <a:pt x="15642" y="25990"/>
                    <a:pt x="15052" y="26297"/>
                    <a:pt x="15052" y="26888"/>
                  </a:cubicBezTo>
                  <a:cubicBezTo>
                    <a:pt x="15052" y="27171"/>
                    <a:pt x="15642" y="27171"/>
                    <a:pt x="15949" y="27479"/>
                  </a:cubicBezTo>
                  <a:cubicBezTo>
                    <a:pt x="16233" y="27762"/>
                    <a:pt x="15359" y="27762"/>
                    <a:pt x="15359" y="28069"/>
                  </a:cubicBezTo>
                  <a:cubicBezTo>
                    <a:pt x="15052" y="28660"/>
                    <a:pt x="15949" y="29251"/>
                    <a:pt x="16233" y="29251"/>
                  </a:cubicBezTo>
                  <a:cubicBezTo>
                    <a:pt x="16540" y="29534"/>
                    <a:pt x="16233" y="30432"/>
                    <a:pt x="16540" y="30715"/>
                  </a:cubicBezTo>
                  <a:cubicBezTo>
                    <a:pt x="16540" y="30869"/>
                    <a:pt x="16688" y="30869"/>
                    <a:pt x="16797" y="30869"/>
                  </a:cubicBezTo>
                  <a:cubicBezTo>
                    <a:pt x="16906" y="30869"/>
                    <a:pt x="16977" y="30869"/>
                    <a:pt x="16824" y="31023"/>
                  </a:cubicBezTo>
                  <a:cubicBezTo>
                    <a:pt x="16824" y="31613"/>
                    <a:pt x="17414" y="31613"/>
                    <a:pt x="17414" y="31897"/>
                  </a:cubicBezTo>
                  <a:cubicBezTo>
                    <a:pt x="17414" y="32204"/>
                    <a:pt x="18005" y="32204"/>
                    <a:pt x="18005" y="32488"/>
                  </a:cubicBezTo>
                  <a:cubicBezTo>
                    <a:pt x="17721" y="33078"/>
                    <a:pt x="18005" y="33385"/>
                    <a:pt x="18312" y="33669"/>
                  </a:cubicBezTo>
                  <a:cubicBezTo>
                    <a:pt x="18596" y="33669"/>
                    <a:pt x="19186" y="34260"/>
                    <a:pt x="19186" y="34567"/>
                  </a:cubicBezTo>
                  <a:cubicBezTo>
                    <a:pt x="19186" y="34850"/>
                    <a:pt x="19777" y="35157"/>
                    <a:pt x="20084" y="35157"/>
                  </a:cubicBezTo>
                  <a:cubicBezTo>
                    <a:pt x="20143" y="35094"/>
                    <a:pt x="20202" y="35069"/>
                    <a:pt x="20262" y="35069"/>
                  </a:cubicBezTo>
                  <a:cubicBezTo>
                    <a:pt x="20493" y="35069"/>
                    <a:pt x="20733" y="35441"/>
                    <a:pt x="20958" y="35441"/>
                  </a:cubicBezTo>
                  <a:cubicBezTo>
                    <a:pt x="21048" y="35359"/>
                    <a:pt x="21161" y="35324"/>
                    <a:pt x="21276" y="35324"/>
                  </a:cubicBezTo>
                  <a:cubicBezTo>
                    <a:pt x="21559" y="35324"/>
                    <a:pt x="21856" y="35530"/>
                    <a:pt x="21856" y="35748"/>
                  </a:cubicBezTo>
                  <a:cubicBezTo>
                    <a:pt x="21856" y="36032"/>
                    <a:pt x="23038" y="36339"/>
                    <a:pt x="23321" y="36339"/>
                  </a:cubicBezTo>
                  <a:cubicBezTo>
                    <a:pt x="23321" y="36339"/>
                    <a:pt x="23628" y="35748"/>
                    <a:pt x="23912" y="35748"/>
                  </a:cubicBezTo>
                  <a:cubicBezTo>
                    <a:pt x="23912" y="35441"/>
                    <a:pt x="23912" y="34567"/>
                    <a:pt x="24219" y="34260"/>
                  </a:cubicBezTo>
                  <a:cubicBezTo>
                    <a:pt x="24503" y="34260"/>
                    <a:pt x="24219" y="33385"/>
                    <a:pt x="24219" y="33078"/>
                  </a:cubicBezTo>
                  <a:cubicBezTo>
                    <a:pt x="23912" y="33078"/>
                    <a:pt x="23912" y="32795"/>
                    <a:pt x="24503" y="32795"/>
                  </a:cubicBezTo>
                  <a:cubicBezTo>
                    <a:pt x="25093" y="32795"/>
                    <a:pt x="24810" y="32204"/>
                    <a:pt x="25093" y="32204"/>
                  </a:cubicBezTo>
                  <a:cubicBezTo>
                    <a:pt x="25400" y="32204"/>
                    <a:pt x="25400" y="31613"/>
                    <a:pt x="25400" y="31613"/>
                  </a:cubicBezTo>
                  <a:cubicBezTo>
                    <a:pt x="25684" y="31613"/>
                    <a:pt x="25684" y="31306"/>
                    <a:pt x="25400" y="31023"/>
                  </a:cubicBezTo>
                  <a:cubicBezTo>
                    <a:pt x="25400" y="30715"/>
                    <a:pt x="25400" y="30715"/>
                    <a:pt x="25684" y="30715"/>
                  </a:cubicBezTo>
                  <a:cubicBezTo>
                    <a:pt x="25991" y="30715"/>
                    <a:pt x="25991" y="30125"/>
                    <a:pt x="25684" y="30125"/>
                  </a:cubicBezTo>
                  <a:cubicBezTo>
                    <a:pt x="25268" y="29925"/>
                    <a:pt x="25297" y="29713"/>
                    <a:pt x="25450" y="29713"/>
                  </a:cubicBezTo>
                  <a:cubicBezTo>
                    <a:pt x="25514" y="29713"/>
                    <a:pt x="25600" y="29751"/>
                    <a:pt x="25684" y="29841"/>
                  </a:cubicBezTo>
                  <a:cubicBezTo>
                    <a:pt x="25773" y="29924"/>
                    <a:pt x="25860" y="29958"/>
                    <a:pt x="25939" y="29958"/>
                  </a:cubicBezTo>
                  <a:cubicBezTo>
                    <a:pt x="26132" y="29958"/>
                    <a:pt x="26275" y="29752"/>
                    <a:pt x="26275" y="29534"/>
                  </a:cubicBezTo>
                  <a:cubicBezTo>
                    <a:pt x="25991" y="29251"/>
                    <a:pt x="26275" y="29251"/>
                    <a:pt x="26865" y="29251"/>
                  </a:cubicBezTo>
                  <a:cubicBezTo>
                    <a:pt x="27456" y="28943"/>
                    <a:pt x="27763" y="28943"/>
                    <a:pt x="27456" y="28353"/>
                  </a:cubicBezTo>
                  <a:cubicBezTo>
                    <a:pt x="27456" y="28211"/>
                    <a:pt x="27604" y="28140"/>
                    <a:pt x="27751" y="28140"/>
                  </a:cubicBezTo>
                  <a:cubicBezTo>
                    <a:pt x="27899" y="28140"/>
                    <a:pt x="28047" y="28211"/>
                    <a:pt x="28047" y="28353"/>
                  </a:cubicBezTo>
                  <a:cubicBezTo>
                    <a:pt x="27763" y="28660"/>
                    <a:pt x="27763" y="28943"/>
                    <a:pt x="28047" y="28943"/>
                  </a:cubicBezTo>
                  <a:cubicBezTo>
                    <a:pt x="28354" y="28660"/>
                    <a:pt x="28944" y="28660"/>
                    <a:pt x="29535" y="28660"/>
                  </a:cubicBezTo>
                  <a:cubicBezTo>
                    <a:pt x="30409" y="28353"/>
                    <a:pt x="31307" y="27762"/>
                    <a:pt x="31307" y="26888"/>
                  </a:cubicBezTo>
                  <a:cubicBezTo>
                    <a:pt x="31591" y="26297"/>
                    <a:pt x="32489" y="26581"/>
                    <a:pt x="32489" y="25990"/>
                  </a:cubicBezTo>
                  <a:cubicBezTo>
                    <a:pt x="32272" y="25790"/>
                    <a:pt x="32361" y="25579"/>
                    <a:pt x="32639" y="25579"/>
                  </a:cubicBezTo>
                  <a:cubicBezTo>
                    <a:pt x="32755" y="25579"/>
                    <a:pt x="32905" y="25616"/>
                    <a:pt x="33079" y="25706"/>
                  </a:cubicBezTo>
                  <a:cubicBezTo>
                    <a:pt x="33194" y="25761"/>
                    <a:pt x="33264" y="25783"/>
                    <a:pt x="33309" y="25783"/>
                  </a:cubicBezTo>
                  <a:cubicBezTo>
                    <a:pt x="33496" y="25783"/>
                    <a:pt x="33248" y="25399"/>
                    <a:pt x="33954" y="25399"/>
                  </a:cubicBezTo>
                  <a:lnTo>
                    <a:pt x="35135" y="25399"/>
                  </a:lnTo>
                  <a:cubicBezTo>
                    <a:pt x="35726" y="25116"/>
                    <a:pt x="37214" y="25116"/>
                    <a:pt x="37805" y="24525"/>
                  </a:cubicBezTo>
                  <a:cubicBezTo>
                    <a:pt x="38395" y="23934"/>
                    <a:pt x="39577" y="23627"/>
                    <a:pt x="40168" y="23344"/>
                  </a:cubicBezTo>
                  <a:cubicBezTo>
                    <a:pt x="40587" y="23126"/>
                    <a:pt x="40708" y="22920"/>
                    <a:pt x="40634" y="22920"/>
                  </a:cubicBezTo>
                  <a:cubicBezTo>
                    <a:pt x="40604" y="22920"/>
                    <a:pt x="40540" y="22954"/>
                    <a:pt x="40451" y="23037"/>
                  </a:cubicBezTo>
                  <a:lnTo>
                    <a:pt x="38986" y="23037"/>
                  </a:lnTo>
                  <a:cubicBezTo>
                    <a:pt x="38770" y="22837"/>
                    <a:pt x="38272" y="22625"/>
                    <a:pt x="37790" y="22625"/>
                  </a:cubicBezTo>
                  <a:cubicBezTo>
                    <a:pt x="37588" y="22625"/>
                    <a:pt x="37388" y="22662"/>
                    <a:pt x="37214" y="22753"/>
                  </a:cubicBezTo>
                  <a:cubicBezTo>
                    <a:pt x="37105" y="22806"/>
                    <a:pt x="37025" y="22828"/>
                    <a:pt x="36972" y="22828"/>
                  </a:cubicBezTo>
                  <a:cubicBezTo>
                    <a:pt x="36739" y="22828"/>
                    <a:pt x="37016" y="22393"/>
                    <a:pt x="37498" y="22162"/>
                  </a:cubicBezTo>
                  <a:cubicBezTo>
                    <a:pt x="37805" y="22162"/>
                    <a:pt x="37805" y="21855"/>
                    <a:pt x="37498" y="21572"/>
                  </a:cubicBezTo>
                  <a:cubicBezTo>
                    <a:pt x="37498" y="21344"/>
                    <a:pt x="37632" y="21246"/>
                    <a:pt x="37812" y="21246"/>
                  </a:cubicBezTo>
                  <a:cubicBezTo>
                    <a:pt x="38100" y="21246"/>
                    <a:pt x="38505" y="21493"/>
                    <a:pt x="38679" y="21855"/>
                  </a:cubicBezTo>
                  <a:cubicBezTo>
                    <a:pt x="39110" y="22287"/>
                    <a:pt x="39542" y="22567"/>
                    <a:pt x="39973" y="22567"/>
                  </a:cubicBezTo>
                  <a:cubicBezTo>
                    <a:pt x="40133" y="22567"/>
                    <a:pt x="40292" y="22529"/>
                    <a:pt x="40451" y="22446"/>
                  </a:cubicBezTo>
                  <a:cubicBezTo>
                    <a:pt x="41042" y="22162"/>
                    <a:pt x="40451" y="21855"/>
                    <a:pt x="40758" y="21572"/>
                  </a:cubicBezTo>
                  <a:cubicBezTo>
                    <a:pt x="41042" y="20981"/>
                    <a:pt x="38986" y="20083"/>
                    <a:pt x="38679" y="19493"/>
                  </a:cubicBezTo>
                  <a:cubicBezTo>
                    <a:pt x="38679" y="19410"/>
                    <a:pt x="38729" y="19376"/>
                    <a:pt x="38814" y="19376"/>
                  </a:cubicBezTo>
                  <a:cubicBezTo>
                    <a:pt x="39022" y="19376"/>
                    <a:pt x="39441" y="19582"/>
                    <a:pt x="39860" y="19800"/>
                  </a:cubicBezTo>
                  <a:cubicBezTo>
                    <a:pt x="39941" y="19838"/>
                    <a:pt x="40016" y="19855"/>
                    <a:pt x="40086" y="19855"/>
                  </a:cubicBezTo>
                  <a:cubicBezTo>
                    <a:pt x="40529" y="19855"/>
                    <a:pt x="40758" y="19167"/>
                    <a:pt x="40758" y="18902"/>
                  </a:cubicBezTo>
                  <a:cubicBezTo>
                    <a:pt x="40758" y="18760"/>
                    <a:pt x="40386" y="18689"/>
                    <a:pt x="39940" y="18689"/>
                  </a:cubicBezTo>
                  <a:cubicBezTo>
                    <a:pt x="39494" y="18689"/>
                    <a:pt x="38974" y="18760"/>
                    <a:pt x="38679" y="18902"/>
                  </a:cubicBezTo>
                  <a:cubicBezTo>
                    <a:pt x="38563" y="18962"/>
                    <a:pt x="38447" y="18988"/>
                    <a:pt x="38342" y="18988"/>
                  </a:cubicBezTo>
                  <a:cubicBezTo>
                    <a:pt x="37914" y="18988"/>
                    <a:pt x="37674" y="18558"/>
                    <a:pt x="38395" y="18311"/>
                  </a:cubicBezTo>
                  <a:cubicBezTo>
                    <a:pt x="39270" y="18311"/>
                    <a:pt x="38395" y="18028"/>
                    <a:pt x="38679" y="17720"/>
                  </a:cubicBezTo>
                  <a:cubicBezTo>
                    <a:pt x="38722" y="17681"/>
                    <a:pt x="38776" y="17664"/>
                    <a:pt x="38838" y="17664"/>
                  </a:cubicBezTo>
                  <a:cubicBezTo>
                    <a:pt x="39225" y="17664"/>
                    <a:pt x="39943" y="18311"/>
                    <a:pt x="40451" y="18311"/>
                  </a:cubicBezTo>
                  <a:cubicBezTo>
                    <a:pt x="40746" y="18169"/>
                    <a:pt x="40971" y="18169"/>
                    <a:pt x="41157" y="18169"/>
                  </a:cubicBezTo>
                  <a:cubicBezTo>
                    <a:pt x="41343" y="18169"/>
                    <a:pt x="41491" y="18169"/>
                    <a:pt x="41632" y="18028"/>
                  </a:cubicBezTo>
                  <a:cubicBezTo>
                    <a:pt x="42223" y="17437"/>
                    <a:pt x="41042" y="17130"/>
                    <a:pt x="40758" y="16846"/>
                  </a:cubicBezTo>
                  <a:cubicBezTo>
                    <a:pt x="40656" y="16744"/>
                    <a:pt x="40753" y="16710"/>
                    <a:pt x="40950" y="16710"/>
                  </a:cubicBezTo>
                  <a:cubicBezTo>
                    <a:pt x="41344" y="16710"/>
                    <a:pt x="42136" y="16846"/>
                    <a:pt x="42530" y="16846"/>
                  </a:cubicBezTo>
                  <a:cubicBezTo>
                    <a:pt x="42772" y="16846"/>
                    <a:pt x="43032" y="16192"/>
                    <a:pt x="42911" y="16192"/>
                  </a:cubicBezTo>
                  <a:cubicBezTo>
                    <a:pt x="42890" y="16192"/>
                    <a:pt x="42859" y="16211"/>
                    <a:pt x="42814" y="16256"/>
                  </a:cubicBezTo>
                  <a:cubicBezTo>
                    <a:pt x="42223" y="16256"/>
                    <a:pt x="41042" y="15665"/>
                    <a:pt x="41349" y="15358"/>
                  </a:cubicBezTo>
                  <a:cubicBezTo>
                    <a:pt x="41453" y="15141"/>
                    <a:pt x="41560" y="15083"/>
                    <a:pt x="41684" y="15083"/>
                  </a:cubicBezTo>
                  <a:cubicBezTo>
                    <a:pt x="41823" y="15083"/>
                    <a:pt x="41983" y="15156"/>
                    <a:pt x="42182" y="15156"/>
                  </a:cubicBezTo>
                  <a:cubicBezTo>
                    <a:pt x="42286" y="15156"/>
                    <a:pt x="42401" y="15136"/>
                    <a:pt x="42530" y="15074"/>
                  </a:cubicBezTo>
                  <a:cubicBezTo>
                    <a:pt x="43121" y="14767"/>
                    <a:pt x="42814" y="13586"/>
                    <a:pt x="42223" y="13586"/>
                  </a:cubicBezTo>
                  <a:cubicBezTo>
                    <a:pt x="41940" y="13586"/>
                    <a:pt x="40758" y="13586"/>
                    <a:pt x="40758" y="13302"/>
                  </a:cubicBezTo>
                  <a:cubicBezTo>
                    <a:pt x="40758" y="12995"/>
                    <a:pt x="40168" y="12995"/>
                    <a:pt x="40168" y="12711"/>
                  </a:cubicBezTo>
                  <a:cubicBezTo>
                    <a:pt x="40234" y="12639"/>
                    <a:pt x="40302" y="12617"/>
                    <a:pt x="40375" y="12617"/>
                  </a:cubicBezTo>
                  <a:cubicBezTo>
                    <a:pt x="40496" y="12617"/>
                    <a:pt x="40631" y="12680"/>
                    <a:pt x="40795" y="12680"/>
                  </a:cubicBezTo>
                  <a:cubicBezTo>
                    <a:pt x="40949" y="12680"/>
                    <a:pt x="41130" y="12624"/>
                    <a:pt x="41349" y="12404"/>
                  </a:cubicBezTo>
                  <a:cubicBezTo>
                    <a:pt x="41470" y="12346"/>
                    <a:pt x="41615" y="12325"/>
                    <a:pt x="41773" y="12325"/>
                  </a:cubicBezTo>
                  <a:cubicBezTo>
                    <a:pt x="42218" y="12325"/>
                    <a:pt x="42758" y="12496"/>
                    <a:pt x="43107" y="12496"/>
                  </a:cubicBezTo>
                  <a:cubicBezTo>
                    <a:pt x="43238" y="12496"/>
                    <a:pt x="43343" y="12471"/>
                    <a:pt x="43404" y="12404"/>
                  </a:cubicBezTo>
                  <a:cubicBezTo>
                    <a:pt x="43913" y="12404"/>
                    <a:pt x="43546" y="11757"/>
                    <a:pt x="43254" y="11757"/>
                  </a:cubicBezTo>
                  <a:cubicBezTo>
                    <a:pt x="43206" y="11757"/>
                    <a:pt x="43161" y="11774"/>
                    <a:pt x="43121" y="11814"/>
                  </a:cubicBezTo>
                  <a:cubicBezTo>
                    <a:pt x="42814" y="11814"/>
                    <a:pt x="41632" y="11814"/>
                    <a:pt x="41632" y="11530"/>
                  </a:cubicBezTo>
                  <a:cubicBezTo>
                    <a:pt x="41632" y="11311"/>
                    <a:pt x="41756" y="11254"/>
                    <a:pt x="41926" y="11254"/>
                  </a:cubicBezTo>
                  <a:cubicBezTo>
                    <a:pt x="42107" y="11254"/>
                    <a:pt x="42339" y="11318"/>
                    <a:pt x="42532" y="11318"/>
                  </a:cubicBezTo>
                  <a:cubicBezTo>
                    <a:pt x="42647" y="11318"/>
                    <a:pt x="42747" y="11295"/>
                    <a:pt x="42814" y="11223"/>
                  </a:cubicBezTo>
                  <a:cubicBezTo>
                    <a:pt x="42814" y="11028"/>
                    <a:pt x="42118" y="10686"/>
                    <a:pt x="41686" y="10686"/>
                  </a:cubicBezTo>
                  <a:cubicBezTo>
                    <a:pt x="41490" y="10686"/>
                    <a:pt x="41349" y="10756"/>
                    <a:pt x="41349" y="10939"/>
                  </a:cubicBezTo>
                  <a:cubicBezTo>
                    <a:pt x="41195" y="11081"/>
                    <a:pt x="40900" y="11152"/>
                    <a:pt x="40678" y="11152"/>
                  </a:cubicBezTo>
                  <a:cubicBezTo>
                    <a:pt x="40457" y="11152"/>
                    <a:pt x="40309" y="11081"/>
                    <a:pt x="40451" y="10939"/>
                  </a:cubicBezTo>
                  <a:cubicBezTo>
                    <a:pt x="41042" y="10632"/>
                    <a:pt x="41042" y="9758"/>
                    <a:pt x="41042" y="9451"/>
                  </a:cubicBezTo>
                  <a:cubicBezTo>
                    <a:pt x="41042" y="9167"/>
                    <a:pt x="42530" y="8860"/>
                    <a:pt x="42530" y="8270"/>
                  </a:cubicBezTo>
                  <a:cubicBezTo>
                    <a:pt x="42223" y="7679"/>
                    <a:pt x="43121" y="7679"/>
                    <a:pt x="43712" y="7679"/>
                  </a:cubicBezTo>
                  <a:cubicBezTo>
                    <a:pt x="44302" y="7679"/>
                    <a:pt x="43712" y="6805"/>
                    <a:pt x="43121" y="6805"/>
                  </a:cubicBezTo>
                  <a:cubicBezTo>
                    <a:pt x="42871" y="7036"/>
                    <a:pt x="42432" y="7470"/>
                    <a:pt x="42125" y="7470"/>
                  </a:cubicBezTo>
                  <a:cubicBezTo>
                    <a:pt x="42055" y="7470"/>
                    <a:pt x="41992" y="7448"/>
                    <a:pt x="41940" y="7395"/>
                  </a:cubicBezTo>
                  <a:cubicBezTo>
                    <a:pt x="41632" y="7088"/>
                    <a:pt x="42530" y="6805"/>
                    <a:pt x="43121" y="6805"/>
                  </a:cubicBezTo>
                  <a:cubicBezTo>
                    <a:pt x="43404" y="6805"/>
                    <a:pt x="44586" y="6498"/>
                    <a:pt x="44893" y="6498"/>
                  </a:cubicBezTo>
                  <a:cubicBezTo>
                    <a:pt x="45426" y="6242"/>
                    <a:pt x="44516" y="5966"/>
                    <a:pt x="43673" y="5915"/>
                  </a:cubicBezTo>
                  <a:lnTo>
                    <a:pt x="43673" y="5915"/>
                  </a:lnTo>
                  <a:cubicBezTo>
                    <a:pt x="43769" y="5910"/>
                    <a:pt x="43876" y="5907"/>
                    <a:pt x="43995" y="5907"/>
                  </a:cubicBezTo>
                  <a:cubicBezTo>
                    <a:pt x="45177" y="5623"/>
                    <a:pt x="44893" y="5623"/>
                    <a:pt x="45767" y="5316"/>
                  </a:cubicBezTo>
                  <a:cubicBezTo>
                    <a:pt x="46358" y="5316"/>
                    <a:pt x="46074" y="5033"/>
                    <a:pt x="46665" y="5033"/>
                  </a:cubicBezTo>
                  <a:cubicBezTo>
                    <a:pt x="47256" y="5033"/>
                    <a:pt x="48437" y="4442"/>
                    <a:pt x="48437" y="4135"/>
                  </a:cubicBezTo>
                  <a:cubicBezTo>
                    <a:pt x="48437" y="3851"/>
                    <a:pt x="46665" y="3261"/>
                    <a:pt x="45767" y="3261"/>
                  </a:cubicBezTo>
                  <a:cubicBezTo>
                    <a:pt x="44893" y="3261"/>
                    <a:pt x="44302" y="3544"/>
                    <a:pt x="43995" y="4135"/>
                  </a:cubicBezTo>
                  <a:cubicBezTo>
                    <a:pt x="43995" y="4332"/>
                    <a:pt x="43898" y="4397"/>
                    <a:pt x="43747" y="4397"/>
                  </a:cubicBezTo>
                  <a:cubicBezTo>
                    <a:pt x="43444" y="4397"/>
                    <a:pt x="42924" y="4135"/>
                    <a:pt x="42530" y="4135"/>
                  </a:cubicBezTo>
                  <a:cubicBezTo>
                    <a:pt x="42408" y="4198"/>
                    <a:pt x="42324" y="4223"/>
                    <a:pt x="42264" y="4223"/>
                  </a:cubicBezTo>
                  <a:cubicBezTo>
                    <a:pt x="42032" y="4223"/>
                    <a:pt x="42165" y="3851"/>
                    <a:pt x="41940" y="3851"/>
                  </a:cubicBezTo>
                  <a:cubicBezTo>
                    <a:pt x="41349" y="4135"/>
                    <a:pt x="40758" y="4725"/>
                    <a:pt x="40168" y="5033"/>
                  </a:cubicBezTo>
                  <a:cubicBezTo>
                    <a:pt x="39577" y="5316"/>
                    <a:pt x="39270" y="5907"/>
                    <a:pt x="38986" y="5907"/>
                  </a:cubicBezTo>
                  <a:cubicBezTo>
                    <a:pt x="38679" y="5907"/>
                    <a:pt x="39577" y="4725"/>
                    <a:pt x="40168" y="4135"/>
                  </a:cubicBezTo>
                  <a:cubicBezTo>
                    <a:pt x="40758" y="3544"/>
                    <a:pt x="40451" y="2953"/>
                    <a:pt x="39860" y="2953"/>
                  </a:cubicBezTo>
                  <a:cubicBezTo>
                    <a:pt x="38986" y="3261"/>
                    <a:pt x="39270" y="3544"/>
                    <a:pt x="38679" y="3851"/>
                  </a:cubicBezTo>
                  <a:cubicBezTo>
                    <a:pt x="38435" y="3851"/>
                    <a:pt x="36862" y="4499"/>
                    <a:pt x="36427" y="4499"/>
                  </a:cubicBezTo>
                  <a:cubicBezTo>
                    <a:pt x="36357" y="4499"/>
                    <a:pt x="36316" y="4481"/>
                    <a:pt x="36316" y="4442"/>
                  </a:cubicBezTo>
                  <a:cubicBezTo>
                    <a:pt x="36033" y="4135"/>
                    <a:pt x="37805" y="3544"/>
                    <a:pt x="37805" y="3544"/>
                  </a:cubicBezTo>
                  <a:cubicBezTo>
                    <a:pt x="37805" y="3261"/>
                    <a:pt x="35726" y="3261"/>
                    <a:pt x="34544" y="3261"/>
                  </a:cubicBezTo>
                  <a:cubicBezTo>
                    <a:pt x="33832" y="3492"/>
                    <a:pt x="32524" y="3926"/>
                    <a:pt x="32064" y="3926"/>
                  </a:cubicBezTo>
                  <a:cubicBezTo>
                    <a:pt x="31959" y="3926"/>
                    <a:pt x="31898" y="3904"/>
                    <a:pt x="31898" y="3851"/>
                  </a:cubicBezTo>
                  <a:cubicBezTo>
                    <a:pt x="31898" y="3544"/>
                    <a:pt x="33954" y="3261"/>
                    <a:pt x="34851" y="2953"/>
                  </a:cubicBezTo>
                  <a:cubicBezTo>
                    <a:pt x="36033" y="2953"/>
                    <a:pt x="37805" y="2953"/>
                    <a:pt x="38679" y="2670"/>
                  </a:cubicBezTo>
                  <a:cubicBezTo>
                    <a:pt x="39577" y="2363"/>
                    <a:pt x="40758" y="2363"/>
                    <a:pt x="40758" y="2079"/>
                  </a:cubicBezTo>
                  <a:cubicBezTo>
                    <a:pt x="41042" y="1772"/>
                    <a:pt x="39860" y="1489"/>
                    <a:pt x="39270" y="1489"/>
                  </a:cubicBezTo>
                  <a:cubicBezTo>
                    <a:pt x="38986" y="1489"/>
                    <a:pt x="38395" y="1489"/>
                    <a:pt x="38395" y="1181"/>
                  </a:cubicBezTo>
                  <a:cubicBezTo>
                    <a:pt x="38395" y="898"/>
                    <a:pt x="37498" y="898"/>
                    <a:pt x="37498" y="591"/>
                  </a:cubicBezTo>
                  <a:cubicBezTo>
                    <a:pt x="37214" y="591"/>
                    <a:pt x="35442" y="591"/>
                    <a:pt x="35135" y="307"/>
                  </a:cubicBezTo>
                  <a:cubicBezTo>
                    <a:pt x="34851" y="307"/>
                    <a:pt x="33670" y="0"/>
                    <a:pt x="32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97"/>
            <p:cNvSpPr/>
            <p:nvPr/>
          </p:nvSpPr>
          <p:spPr>
            <a:xfrm>
              <a:off x="2830050" y="4561575"/>
              <a:ext cx="42875" cy="26200"/>
            </a:xfrm>
            <a:custGeom>
              <a:avLst/>
              <a:gdLst/>
              <a:ahLst/>
              <a:cxnLst/>
              <a:rect l="l" t="t" r="r" b="b"/>
              <a:pathLst>
                <a:path w="1715" h="1048" extrusionOk="0">
                  <a:moveTo>
                    <a:pt x="164" y="0"/>
                  </a:moveTo>
                  <a:cubicBezTo>
                    <a:pt x="63" y="0"/>
                    <a:pt x="0" y="26"/>
                    <a:pt x="0" y="84"/>
                  </a:cubicBezTo>
                  <a:cubicBezTo>
                    <a:pt x="0" y="368"/>
                    <a:pt x="284" y="368"/>
                    <a:pt x="591" y="675"/>
                  </a:cubicBezTo>
                  <a:cubicBezTo>
                    <a:pt x="816" y="675"/>
                    <a:pt x="1056" y="1047"/>
                    <a:pt x="1287" y="1047"/>
                  </a:cubicBezTo>
                  <a:cubicBezTo>
                    <a:pt x="1347" y="1047"/>
                    <a:pt x="1407" y="1022"/>
                    <a:pt x="1465" y="959"/>
                  </a:cubicBezTo>
                  <a:cubicBezTo>
                    <a:pt x="1714" y="479"/>
                    <a:pt x="595" y="0"/>
                    <a:pt x="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97"/>
            <p:cNvSpPr/>
            <p:nvPr/>
          </p:nvSpPr>
          <p:spPr>
            <a:xfrm>
              <a:off x="1495575" y="1456275"/>
              <a:ext cx="25100" cy="16625"/>
            </a:xfrm>
            <a:custGeom>
              <a:avLst/>
              <a:gdLst/>
              <a:ahLst/>
              <a:cxnLst/>
              <a:rect l="l" t="t" r="r" b="b"/>
              <a:pathLst>
                <a:path w="1004" h="665" extrusionOk="0">
                  <a:moveTo>
                    <a:pt x="535" y="0"/>
                  </a:moveTo>
                  <a:cubicBezTo>
                    <a:pt x="423" y="0"/>
                    <a:pt x="306" y="70"/>
                    <a:pt x="217" y="253"/>
                  </a:cubicBezTo>
                  <a:cubicBezTo>
                    <a:pt x="1" y="453"/>
                    <a:pt x="383" y="665"/>
                    <a:pt x="627" y="665"/>
                  </a:cubicBezTo>
                  <a:cubicBezTo>
                    <a:pt x="730" y="665"/>
                    <a:pt x="808" y="627"/>
                    <a:pt x="808" y="537"/>
                  </a:cubicBezTo>
                  <a:cubicBezTo>
                    <a:pt x="1003" y="341"/>
                    <a:pt x="784" y="0"/>
                    <a:pt x="5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97"/>
            <p:cNvSpPr/>
            <p:nvPr/>
          </p:nvSpPr>
          <p:spPr>
            <a:xfrm>
              <a:off x="1205650" y="1521650"/>
              <a:ext cx="369200" cy="192000"/>
            </a:xfrm>
            <a:custGeom>
              <a:avLst/>
              <a:gdLst/>
              <a:ahLst/>
              <a:cxnLst/>
              <a:rect l="l" t="t" r="r" b="b"/>
              <a:pathLst>
                <a:path w="14768" h="7680" extrusionOk="0">
                  <a:moveTo>
                    <a:pt x="11507" y="1"/>
                  </a:moveTo>
                  <a:cubicBezTo>
                    <a:pt x="10917" y="1"/>
                    <a:pt x="9735" y="284"/>
                    <a:pt x="10042" y="592"/>
                  </a:cubicBezTo>
                  <a:cubicBezTo>
                    <a:pt x="10042" y="592"/>
                    <a:pt x="10917" y="1182"/>
                    <a:pt x="10917" y="1466"/>
                  </a:cubicBezTo>
                  <a:cubicBezTo>
                    <a:pt x="10917" y="1466"/>
                    <a:pt x="10042" y="875"/>
                    <a:pt x="9735" y="875"/>
                  </a:cubicBezTo>
                  <a:cubicBezTo>
                    <a:pt x="9673" y="942"/>
                    <a:pt x="9611" y="966"/>
                    <a:pt x="9550" y="966"/>
                  </a:cubicBezTo>
                  <a:cubicBezTo>
                    <a:pt x="9389" y="966"/>
                    <a:pt x="9245" y="796"/>
                    <a:pt x="9180" y="796"/>
                  </a:cubicBezTo>
                  <a:cubicBezTo>
                    <a:pt x="9157" y="796"/>
                    <a:pt x="9145" y="817"/>
                    <a:pt x="9145" y="875"/>
                  </a:cubicBezTo>
                  <a:cubicBezTo>
                    <a:pt x="8861" y="1182"/>
                    <a:pt x="9452" y="2364"/>
                    <a:pt x="9452" y="2954"/>
                  </a:cubicBezTo>
                  <a:cubicBezTo>
                    <a:pt x="9735" y="3238"/>
                    <a:pt x="9452" y="3238"/>
                    <a:pt x="9145" y="3238"/>
                  </a:cubicBezTo>
                  <a:cubicBezTo>
                    <a:pt x="8861" y="3238"/>
                    <a:pt x="8861" y="2364"/>
                    <a:pt x="8554" y="1773"/>
                  </a:cubicBezTo>
                  <a:cubicBezTo>
                    <a:pt x="8353" y="1555"/>
                    <a:pt x="7699" y="1349"/>
                    <a:pt x="7337" y="1349"/>
                  </a:cubicBezTo>
                  <a:cubicBezTo>
                    <a:pt x="7189" y="1349"/>
                    <a:pt x="7089" y="1383"/>
                    <a:pt x="7089" y="1466"/>
                  </a:cubicBezTo>
                  <a:cubicBezTo>
                    <a:pt x="6782" y="1466"/>
                    <a:pt x="7680" y="1466"/>
                    <a:pt x="7680" y="2057"/>
                  </a:cubicBezTo>
                  <a:cubicBezTo>
                    <a:pt x="7613" y="2123"/>
                    <a:pt x="7547" y="2148"/>
                    <a:pt x="7482" y="2148"/>
                  </a:cubicBezTo>
                  <a:cubicBezTo>
                    <a:pt x="7309" y="2148"/>
                    <a:pt x="7141" y="1977"/>
                    <a:pt x="6968" y="1977"/>
                  </a:cubicBezTo>
                  <a:cubicBezTo>
                    <a:pt x="6906" y="1977"/>
                    <a:pt x="6845" y="1998"/>
                    <a:pt x="6782" y="2057"/>
                  </a:cubicBezTo>
                  <a:cubicBezTo>
                    <a:pt x="6607" y="2147"/>
                    <a:pt x="6511" y="2184"/>
                    <a:pt x="6462" y="2184"/>
                  </a:cubicBezTo>
                  <a:cubicBezTo>
                    <a:pt x="6346" y="2184"/>
                    <a:pt x="6498" y="1973"/>
                    <a:pt x="6498" y="1773"/>
                  </a:cubicBezTo>
                  <a:cubicBezTo>
                    <a:pt x="6498" y="1466"/>
                    <a:pt x="5908" y="1182"/>
                    <a:pt x="5010" y="1182"/>
                  </a:cubicBezTo>
                  <a:cubicBezTo>
                    <a:pt x="4419" y="1466"/>
                    <a:pt x="4726" y="1773"/>
                    <a:pt x="4726" y="2057"/>
                  </a:cubicBezTo>
                  <a:cubicBezTo>
                    <a:pt x="4419" y="2057"/>
                    <a:pt x="3238" y="1773"/>
                    <a:pt x="4136" y="1773"/>
                  </a:cubicBezTo>
                  <a:cubicBezTo>
                    <a:pt x="4726" y="1466"/>
                    <a:pt x="4419" y="1182"/>
                    <a:pt x="4136" y="875"/>
                  </a:cubicBezTo>
                  <a:cubicBezTo>
                    <a:pt x="4046" y="793"/>
                    <a:pt x="3933" y="758"/>
                    <a:pt x="3789" y="758"/>
                  </a:cubicBezTo>
                  <a:cubicBezTo>
                    <a:pt x="3435" y="758"/>
                    <a:pt x="2895" y="964"/>
                    <a:pt x="2056" y="1182"/>
                  </a:cubicBezTo>
                  <a:cubicBezTo>
                    <a:pt x="1182" y="1773"/>
                    <a:pt x="591" y="2057"/>
                    <a:pt x="591" y="2057"/>
                  </a:cubicBezTo>
                  <a:cubicBezTo>
                    <a:pt x="875" y="2057"/>
                    <a:pt x="875" y="2364"/>
                    <a:pt x="591" y="2647"/>
                  </a:cubicBezTo>
                  <a:cubicBezTo>
                    <a:pt x="1" y="2954"/>
                    <a:pt x="591" y="3238"/>
                    <a:pt x="875" y="3238"/>
                  </a:cubicBezTo>
                  <a:cubicBezTo>
                    <a:pt x="1182" y="3238"/>
                    <a:pt x="875" y="3545"/>
                    <a:pt x="1182" y="3829"/>
                  </a:cubicBezTo>
                  <a:cubicBezTo>
                    <a:pt x="1407" y="3829"/>
                    <a:pt x="2198" y="3456"/>
                    <a:pt x="2668" y="3456"/>
                  </a:cubicBezTo>
                  <a:cubicBezTo>
                    <a:pt x="2790" y="3456"/>
                    <a:pt x="2891" y="3482"/>
                    <a:pt x="2954" y="3545"/>
                  </a:cubicBezTo>
                  <a:cubicBezTo>
                    <a:pt x="3545" y="3829"/>
                    <a:pt x="875" y="3829"/>
                    <a:pt x="875" y="4419"/>
                  </a:cubicBezTo>
                  <a:cubicBezTo>
                    <a:pt x="875" y="4637"/>
                    <a:pt x="1624" y="4843"/>
                    <a:pt x="2372" y="4843"/>
                  </a:cubicBezTo>
                  <a:cubicBezTo>
                    <a:pt x="2678" y="4843"/>
                    <a:pt x="2984" y="4809"/>
                    <a:pt x="3238" y="4726"/>
                  </a:cubicBezTo>
                  <a:cubicBezTo>
                    <a:pt x="4419" y="4726"/>
                    <a:pt x="5908" y="5010"/>
                    <a:pt x="5908" y="5317"/>
                  </a:cubicBezTo>
                  <a:lnTo>
                    <a:pt x="3828" y="5317"/>
                  </a:lnTo>
                  <a:cubicBezTo>
                    <a:pt x="2954" y="5317"/>
                    <a:pt x="1466" y="5601"/>
                    <a:pt x="1773" y="5908"/>
                  </a:cubicBezTo>
                  <a:cubicBezTo>
                    <a:pt x="1773" y="6191"/>
                    <a:pt x="1773" y="6191"/>
                    <a:pt x="2647" y="6498"/>
                  </a:cubicBezTo>
                  <a:cubicBezTo>
                    <a:pt x="3096" y="6794"/>
                    <a:pt x="3616" y="6794"/>
                    <a:pt x="3985" y="6794"/>
                  </a:cubicBezTo>
                  <a:cubicBezTo>
                    <a:pt x="4354" y="6794"/>
                    <a:pt x="4573" y="6794"/>
                    <a:pt x="4419" y="7089"/>
                  </a:cubicBezTo>
                  <a:cubicBezTo>
                    <a:pt x="4419" y="7680"/>
                    <a:pt x="5010" y="7680"/>
                    <a:pt x="6191" y="7680"/>
                  </a:cubicBezTo>
                  <a:cubicBezTo>
                    <a:pt x="7144" y="7680"/>
                    <a:pt x="7712" y="7296"/>
                    <a:pt x="8207" y="7296"/>
                  </a:cubicBezTo>
                  <a:cubicBezTo>
                    <a:pt x="8325" y="7296"/>
                    <a:pt x="8440" y="7318"/>
                    <a:pt x="8554" y="7373"/>
                  </a:cubicBezTo>
                  <a:cubicBezTo>
                    <a:pt x="9145" y="7373"/>
                    <a:pt x="9452" y="7089"/>
                    <a:pt x="9735" y="6782"/>
                  </a:cubicBezTo>
                  <a:cubicBezTo>
                    <a:pt x="9864" y="6534"/>
                    <a:pt x="9988" y="6445"/>
                    <a:pt x="10090" y="6445"/>
                  </a:cubicBezTo>
                  <a:cubicBezTo>
                    <a:pt x="10230" y="6445"/>
                    <a:pt x="10326" y="6617"/>
                    <a:pt x="10326" y="6782"/>
                  </a:cubicBezTo>
                  <a:cubicBezTo>
                    <a:pt x="10633" y="7089"/>
                    <a:pt x="11224" y="7089"/>
                    <a:pt x="11507" y="7089"/>
                  </a:cubicBezTo>
                  <a:cubicBezTo>
                    <a:pt x="11636" y="7337"/>
                    <a:pt x="11968" y="7427"/>
                    <a:pt x="12354" y="7427"/>
                  </a:cubicBezTo>
                  <a:cubicBezTo>
                    <a:pt x="12889" y="7427"/>
                    <a:pt x="13527" y="7254"/>
                    <a:pt x="13870" y="7089"/>
                  </a:cubicBezTo>
                  <a:cubicBezTo>
                    <a:pt x="14345" y="6842"/>
                    <a:pt x="13873" y="6412"/>
                    <a:pt x="13511" y="6412"/>
                  </a:cubicBezTo>
                  <a:cubicBezTo>
                    <a:pt x="13422" y="6412"/>
                    <a:pt x="13340" y="6438"/>
                    <a:pt x="13279" y="6498"/>
                  </a:cubicBezTo>
                  <a:cubicBezTo>
                    <a:pt x="13185" y="6593"/>
                    <a:pt x="13122" y="6624"/>
                    <a:pt x="13068" y="6624"/>
                  </a:cubicBezTo>
                  <a:cubicBezTo>
                    <a:pt x="12962" y="6624"/>
                    <a:pt x="12893" y="6498"/>
                    <a:pt x="12689" y="6498"/>
                  </a:cubicBezTo>
                  <a:cubicBezTo>
                    <a:pt x="12689" y="6191"/>
                    <a:pt x="13279" y="6191"/>
                    <a:pt x="13586" y="5908"/>
                  </a:cubicBezTo>
                  <a:cubicBezTo>
                    <a:pt x="13630" y="5860"/>
                    <a:pt x="13688" y="5842"/>
                    <a:pt x="13756" y="5842"/>
                  </a:cubicBezTo>
                  <a:cubicBezTo>
                    <a:pt x="14012" y="5842"/>
                    <a:pt x="14400" y="6114"/>
                    <a:pt x="14613" y="6114"/>
                  </a:cubicBezTo>
                  <a:cubicBezTo>
                    <a:pt x="14708" y="6114"/>
                    <a:pt x="14768" y="6061"/>
                    <a:pt x="14768" y="5908"/>
                  </a:cubicBezTo>
                  <a:cubicBezTo>
                    <a:pt x="14768" y="5317"/>
                    <a:pt x="13870" y="5010"/>
                    <a:pt x="13279" y="4726"/>
                  </a:cubicBezTo>
                  <a:cubicBezTo>
                    <a:pt x="12996" y="4419"/>
                    <a:pt x="12689" y="4726"/>
                    <a:pt x="12098" y="4136"/>
                  </a:cubicBezTo>
                  <a:cubicBezTo>
                    <a:pt x="11507" y="3829"/>
                    <a:pt x="12098" y="3545"/>
                    <a:pt x="11814" y="2954"/>
                  </a:cubicBezTo>
                  <a:cubicBezTo>
                    <a:pt x="11224" y="2647"/>
                    <a:pt x="10917" y="1466"/>
                    <a:pt x="11507" y="1182"/>
                  </a:cubicBezTo>
                  <a:cubicBezTo>
                    <a:pt x="11814" y="875"/>
                    <a:pt x="12098" y="284"/>
                    <a:pt x="115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97"/>
            <p:cNvSpPr/>
            <p:nvPr/>
          </p:nvSpPr>
          <p:spPr>
            <a:xfrm>
              <a:off x="1655750" y="1359225"/>
              <a:ext cx="73875" cy="19725"/>
            </a:xfrm>
            <a:custGeom>
              <a:avLst/>
              <a:gdLst/>
              <a:ahLst/>
              <a:cxnLst/>
              <a:rect l="l" t="t" r="r" b="b"/>
              <a:pathLst>
                <a:path w="2955" h="789" extrusionOk="0">
                  <a:moveTo>
                    <a:pt x="2954" y="0"/>
                  </a:moveTo>
                  <a:cubicBezTo>
                    <a:pt x="2671" y="0"/>
                    <a:pt x="1" y="284"/>
                    <a:pt x="591" y="591"/>
                  </a:cubicBezTo>
                  <a:cubicBezTo>
                    <a:pt x="732" y="732"/>
                    <a:pt x="941" y="788"/>
                    <a:pt x="1176" y="788"/>
                  </a:cubicBezTo>
                  <a:cubicBezTo>
                    <a:pt x="1927" y="788"/>
                    <a:pt x="2954" y="216"/>
                    <a:pt x="2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97"/>
            <p:cNvSpPr/>
            <p:nvPr/>
          </p:nvSpPr>
          <p:spPr>
            <a:xfrm>
              <a:off x="1761200" y="1364900"/>
              <a:ext cx="45525" cy="18350"/>
            </a:xfrm>
            <a:custGeom>
              <a:avLst/>
              <a:gdLst/>
              <a:ahLst/>
              <a:cxnLst/>
              <a:rect l="l" t="t" r="r" b="b"/>
              <a:pathLst>
                <a:path w="1821" h="734" extrusionOk="0">
                  <a:moveTo>
                    <a:pt x="855" y="0"/>
                  </a:moveTo>
                  <a:cubicBezTo>
                    <a:pt x="366" y="0"/>
                    <a:pt x="0" y="648"/>
                    <a:pt x="508" y="648"/>
                  </a:cubicBezTo>
                  <a:cubicBezTo>
                    <a:pt x="624" y="708"/>
                    <a:pt x="752" y="734"/>
                    <a:pt x="876" y="734"/>
                  </a:cubicBezTo>
                  <a:cubicBezTo>
                    <a:pt x="1382" y="734"/>
                    <a:pt x="1820" y="304"/>
                    <a:pt x="1099" y="57"/>
                  </a:cubicBezTo>
                  <a:cubicBezTo>
                    <a:pt x="1017" y="17"/>
                    <a:pt x="934" y="0"/>
                    <a:pt x="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97"/>
            <p:cNvSpPr/>
            <p:nvPr/>
          </p:nvSpPr>
          <p:spPr>
            <a:xfrm>
              <a:off x="1650050" y="1450850"/>
              <a:ext cx="79575" cy="41300"/>
            </a:xfrm>
            <a:custGeom>
              <a:avLst/>
              <a:gdLst/>
              <a:ahLst/>
              <a:cxnLst/>
              <a:rect l="l" t="t" r="r" b="b"/>
              <a:pathLst>
                <a:path w="3183" h="1652" extrusionOk="0">
                  <a:moveTo>
                    <a:pt x="1851" y="0"/>
                  </a:moveTo>
                  <a:cubicBezTo>
                    <a:pt x="1104" y="0"/>
                    <a:pt x="1" y="814"/>
                    <a:pt x="229" y="1061"/>
                  </a:cubicBezTo>
                  <a:cubicBezTo>
                    <a:pt x="536" y="1344"/>
                    <a:pt x="2001" y="1652"/>
                    <a:pt x="2592" y="1652"/>
                  </a:cubicBezTo>
                  <a:cubicBezTo>
                    <a:pt x="3182" y="1652"/>
                    <a:pt x="2899" y="754"/>
                    <a:pt x="2308" y="163"/>
                  </a:cubicBezTo>
                  <a:cubicBezTo>
                    <a:pt x="2193" y="48"/>
                    <a:pt x="2033"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97"/>
            <p:cNvSpPr/>
            <p:nvPr/>
          </p:nvSpPr>
          <p:spPr>
            <a:xfrm>
              <a:off x="1781575" y="1520325"/>
              <a:ext cx="590700" cy="416225"/>
            </a:xfrm>
            <a:custGeom>
              <a:avLst/>
              <a:gdLst/>
              <a:ahLst/>
              <a:cxnLst/>
              <a:rect l="l" t="t" r="r" b="b"/>
              <a:pathLst>
                <a:path w="23628" h="16649" extrusionOk="0">
                  <a:moveTo>
                    <a:pt x="6618" y="0"/>
                  </a:moveTo>
                  <a:cubicBezTo>
                    <a:pt x="6252" y="0"/>
                    <a:pt x="5779" y="173"/>
                    <a:pt x="5600" y="337"/>
                  </a:cubicBezTo>
                  <a:cubicBezTo>
                    <a:pt x="5317" y="645"/>
                    <a:pt x="4419" y="645"/>
                    <a:pt x="3828" y="928"/>
                  </a:cubicBezTo>
                  <a:cubicBezTo>
                    <a:pt x="3545" y="1519"/>
                    <a:pt x="3828" y="2110"/>
                    <a:pt x="4135" y="2110"/>
                  </a:cubicBezTo>
                  <a:cubicBezTo>
                    <a:pt x="4419" y="2417"/>
                    <a:pt x="3545" y="2700"/>
                    <a:pt x="3828" y="3007"/>
                  </a:cubicBezTo>
                  <a:cubicBezTo>
                    <a:pt x="4135" y="3291"/>
                    <a:pt x="4419" y="3007"/>
                    <a:pt x="4726" y="3598"/>
                  </a:cubicBezTo>
                  <a:cubicBezTo>
                    <a:pt x="4726" y="3651"/>
                    <a:pt x="4685" y="3673"/>
                    <a:pt x="4617" y="3673"/>
                  </a:cubicBezTo>
                  <a:cubicBezTo>
                    <a:pt x="4318" y="3673"/>
                    <a:pt x="3488" y="3238"/>
                    <a:pt x="3237" y="3007"/>
                  </a:cubicBezTo>
                  <a:cubicBezTo>
                    <a:pt x="2954" y="2700"/>
                    <a:pt x="3237" y="2417"/>
                    <a:pt x="2954" y="2110"/>
                  </a:cubicBezTo>
                  <a:cubicBezTo>
                    <a:pt x="2954" y="1826"/>
                    <a:pt x="2954" y="1519"/>
                    <a:pt x="3545" y="928"/>
                  </a:cubicBezTo>
                  <a:cubicBezTo>
                    <a:pt x="3828" y="337"/>
                    <a:pt x="4419" y="337"/>
                    <a:pt x="4419" y="54"/>
                  </a:cubicBezTo>
                  <a:lnTo>
                    <a:pt x="4419" y="54"/>
                  </a:lnTo>
                  <a:cubicBezTo>
                    <a:pt x="4419" y="54"/>
                    <a:pt x="2363" y="54"/>
                    <a:pt x="1182" y="928"/>
                  </a:cubicBezTo>
                  <a:cubicBezTo>
                    <a:pt x="0" y="2110"/>
                    <a:pt x="284" y="3291"/>
                    <a:pt x="591" y="3598"/>
                  </a:cubicBezTo>
                  <a:cubicBezTo>
                    <a:pt x="591" y="3882"/>
                    <a:pt x="1465" y="3882"/>
                    <a:pt x="2056" y="3882"/>
                  </a:cubicBezTo>
                  <a:cubicBezTo>
                    <a:pt x="2647" y="4189"/>
                    <a:pt x="2363" y="4472"/>
                    <a:pt x="2056" y="4472"/>
                  </a:cubicBezTo>
                  <a:cubicBezTo>
                    <a:pt x="1761" y="4330"/>
                    <a:pt x="1465" y="4260"/>
                    <a:pt x="1244" y="4260"/>
                  </a:cubicBezTo>
                  <a:cubicBezTo>
                    <a:pt x="1022" y="4260"/>
                    <a:pt x="875" y="4330"/>
                    <a:pt x="875" y="4472"/>
                  </a:cubicBezTo>
                  <a:cubicBezTo>
                    <a:pt x="875" y="4779"/>
                    <a:pt x="1773" y="5370"/>
                    <a:pt x="2363" y="5370"/>
                  </a:cubicBezTo>
                  <a:cubicBezTo>
                    <a:pt x="2659" y="5216"/>
                    <a:pt x="2806" y="5140"/>
                    <a:pt x="2915" y="5140"/>
                  </a:cubicBezTo>
                  <a:cubicBezTo>
                    <a:pt x="3025" y="5140"/>
                    <a:pt x="3096" y="5216"/>
                    <a:pt x="3237" y="5370"/>
                  </a:cubicBezTo>
                  <a:cubicBezTo>
                    <a:pt x="3237" y="5654"/>
                    <a:pt x="4135" y="5654"/>
                    <a:pt x="4726" y="5654"/>
                  </a:cubicBezTo>
                  <a:cubicBezTo>
                    <a:pt x="5317" y="5654"/>
                    <a:pt x="6191" y="5961"/>
                    <a:pt x="6498" y="5961"/>
                  </a:cubicBezTo>
                  <a:cubicBezTo>
                    <a:pt x="6782" y="5961"/>
                    <a:pt x="7089" y="5961"/>
                    <a:pt x="7372" y="5654"/>
                  </a:cubicBezTo>
                  <a:cubicBezTo>
                    <a:pt x="7372" y="5599"/>
                    <a:pt x="7416" y="5577"/>
                    <a:pt x="7492" y="5577"/>
                  </a:cubicBezTo>
                  <a:cubicBezTo>
                    <a:pt x="7807" y="5577"/>
                    <a:pt x="8668" y="5961"/>
                    <a:pt x="9144" y="5961"/>
                  </a:cubicBezTo>
                  <a:cubicBezTo>
                    <a:pt x="9451" y="5961"/>
                    <a:pt x="9144" y="5370"/>
                    <a:pt x="8861" y="5370"/>
                  </a:cubicBezTo>
                  <a:cubicBezTo>
                    <a:pt x="8861" y="5370"/>
                    <a:pt x="8861" y="4986"/>
                    <a:pt x="9009" y="4986"/>
                  </a:cubicBezTo>
                  <a:cubicBezTo>
                    <a:pt x="9045" y="4986"/>
                    <a:pt x="9089" y="5008"/>
                    <a:pt x="9144" y="5063"/>
                  </a:cubicBezTo>
                  <a:cubicBezTo>
                    <a:pt x="9451" y="5063"/>
                    <a:pt x="10042" y="5370"/>
                    <a:pt x="10042" y="5654"/>
                  </a:cubicBezTo>
                  <a:cubicBezTo>
                    <a:pt x="10042" y="5807"/>
                    <a:pt x="10113" y="5807"/>
                    <a:pt x="10222" y="5807"/>
                  </a:cubicBezTo>
                  <a:cubicBezTo>
                    <a:pt x="10332" y="5807"/>
                    <a:pt x="10479" y="5807"/>
                    <a:pt x="10633" y="5961"/>
                  </a:cubicBezTo>
                  <a:cubicBezTo>
                    <a:pt x="10633" y="6244"/>
                    <a:pt x="11814" y="6551"/>
                    <a:pt x="11814" y="6835"/>
                  </a:cubicBezTo>
                  <a:cubicBezTo>
                    <a:pt x="11814" y="7142"/>
                    <a:pt x="10633" y="7142"/>
                    <a:pt x="10916" y="7426"/>
                  </a:cubicBezTo>
                  <a:cubicBezTo>
                    <a:pt x="10980" y="7489"/>
                    <a:pt x="11055" y="7514"/>
                    <a:pt x="11137" y="7514"/>
                  </a:cubicBezTo>
                  <a:cubicBezTo>
                    <a:pt x="11454" y="7514"/>
                    <a:pt x="11873" y="7142"/>
                    <a:pt x="12098" y="7142"/>
                  </a:cubicBezTo>
                  <a:cubicBezTo>
                    <a:pt x="12688" y="7142"/>
                    <a:pt x="12688" y="8016"/>
                    <a:pt x="12996" y="8016"/>
                  </a:cubicBezTo>
                  <a:cubicBezTo>
                    <a:pt x="13071" y="7941"/>
                    <a:pt x="13148" y="7906"/>
                    <a:pt x="13232" y="7906"/>
                  </a:cubicBezTo>
                  <a:cubicBezTo>
                    <a:pt x="13463" y="7906"/>
                    <a:pt x="13743" y="8174"/>
                    <a:pt x="14177" y="8607"/>
                  </a:cubicBezTo>
                  <a:cubicBezTo>
                    <a:pt x="14460" y="9198"/>
                    <a:pt x="14177" y="9788"/>
                    <a:pt x="14177" y="10096"/>
                  </a:cubicBezTo>
                  <a:cubicBezTo>
                    <a:pt x="14177" y="10178"/>
                    <a:pt x="14251" y="10212"/>
                    <a:pt x="14363" y="10212"/>
                  </a:cubicBezTo>
                  <a:cubicBezTo>
                    <a:pt x="14637" y="10212"/>
                    <a:pt x="15140" y="10006"/>
                    <a:pt x="15358" y="9788"/>
                  </a:cubicBezTo>
                  <a:cubicBezTo>
                    <a:pt x="15949" y="9788"/>
                    <a:pt x="16232" y="10096"/>
                    <a:pt x="16540" y="10379"/>
                  </a:cubicBezTo>
                  <a:cubicBezTo>
                    <a:pt x="16747" y="10811"/>
                    <a:pt x="16021" y="11091"/>
                    <a:pt x="15615" y="11091"/>
                  </a:cubicBezTo>
                  <a:cubicBezTo>
                    <a:pt x="15465" y="11091"/>
                    <a:pt x="15358" y="11053"/>
                    <a:pt x="15358" y="10970"/>
                  </a:cubicBezTo>
                  <a:cubicBezTo>
                    <a:pt x="15589" y="10739"/>
                    <a:pt x="14848" y="10304"/>
                    <a:pt x="14093" y="10304"/>
                  </a:cubicBezTo>
                  <a:cubicBezTo>
                    <a:pt x="13921" y="10304"/>
                    <a:pt x="13748" y="10326"/>
                    <a:pt x="13586" y="10379"/>
                  </a:cubicBezTo>
                  <a:cubicBezTo>
                    <a:pt x="12405" y="10686"/>
                    <a:pt x="13279" y="11277"/>
                    <a:pt x="13279" y="11560"/>
                  </a:cubicBezTo>
                  <a:cubicBezTo>
                    <a:pt x="13279" y="11992"/>
                    <a:pt x="12813" y="12272"/>
                    <a:pt x="12211" y="12272"/>
                  </a:cubicBezTo>
                  <a:cubicBezTo>
                    <a:pt x="11989" y="12272"/>
                    <a:pt x="11749" y="12234"/>
                    <a:pt x="11507" y="12151"/>
                  </a:cubicBezTo>
                  <a:cubicBezTo>
                    <a:pt x="11113" y="12057"/>
                    <a:pt x="10885" y="12025"/>
                    <a:pt x="10744" y="12025"/>
                  </a:cubicBezTo>
                  <a:cubicBezTo>
                    <a:pt x="10462" y="12025"/>
                    <a:pt x="10530" y="12151"/>
                    <a:pt x="10326" y="12151"/>
                  </a:cubicBezTo>
                  <a:cubicBezTo>
                    <a:pt x="10042" y="12151"/>
                    <a:pt x="9451" y="12742"/>
                    <a:pt x="9735" y="13332"/>
                  </a:cubicBezTo>
                  <a:cubicBezTo>
                    <a:pt x="9932" y="13435"/>
                    <a:pt x="10129" y="13469"/>
                    <a:pt x="10326" y="13469"/>
                  </a:cubicBezTo>
                  <a:cubicBezTo>
                    <a:pt x="10719" y="13469"/>
                    <a:pt x="11113" y="13332"/>
                    <a:pt x="11507" y="13332"/>
                  </a:cubicBezTo>
                  <a:cubicBezTo>
                    <a:pt x="12106" y="13332"/>
                    <a:pt x="12305" y="13469"/>
                    <a:pt x="12372" y="13469"/>
                  </a:cubicBezTo>
                  <a:cubicBezTo>
                    <a:pt x="12405" y="13469"/>
                    <a:pt x="12405" y="13435"/>
                    <a:pt x="12405" y="13332"/>
                  </a:cubicBezTo>
                  <a:cubicBezTo>
                    <a:pt x="12405" y="13043"/>
                    <a:pt x="12615" y="12969"/>
                    <a:pt x="12865" y="12969"/>
                  </a:cubicBezTo>
                  <a:cubicBezTo>
                    <a:pt x="13126" y="12969"/>
                    <a:pt x="13430" y="13049"/>
                    <a:pt x="13586" y="13049"/>
                  </a:cubicBezTo>
                  <a:cubicBezTo>
                    <a:pt x="14177" y="13332"/>
                    <a:pt x="13870" y="13923"/>
                    <a:pt x="14460" y="13923"/>
                  </a:cubicBezTo>
                  <a:cubicBezTo>
                    <a:pt x="15051" y="13923"/>
                    <a:pt x="14768" y="14514"/>
                    <a:pt x="15051" y="14821"/>
                  </a:cubicBezTo>
                  <a:cubicBezTo>
                    <a:pt x="15358" y="15412"/>
                    <a:pt x="16540" y="15105"/>
                    <a:pt x="16823" y="15412"/>
                  </a:cubicBezTo>
                  <a:cubicBezTo>
                    <a:pt x="17335" y="15923"/>
                    <a:pt x="18734" y="16648"/>
                    <a:pt x="19098" y="16648"/>
                  </a:cubicBezTo>
                  <a:cubicBezTo>
                    <a:pt x="19154" y="16648"/>
                    <a:pt x="19186" y="16631"/>
                    <a:pt x="19186" y="16593"/>
                  </a:cubicBezTo>
                  <a:cubicBezTo>
                    <a:pt x="19493" y="16002"/>
                    <a:pt x="17721" y="14514"/>
                    <a:pt x="17130" y="14514"/>
                  </a:cubicBezTo>
                  <a:cubicBezTo>
                    <a:pt x="16952" y="14349"/>
                    <a:pt x="17180" y="14176"/>
                    <a:pt x="17519" y="14176"/>
                  </a:cubicBezTo>
                  <a:cubicBezTo>
                    <a:pt x="17763" y="14176"/>
                    <a:pt x="18064" y="14266"/>
                    <a:pt x="18312" y="14514"/>
                  </a:cubicBezTo>
                  <a:cubicBezTo>
                    <a:pt x="18856" y="14881"/>
                    <a:pt x="19409" y="15139"/>
                    <a:pt x="19891" y="15139"/>
                  </a:cubicBezTo>
                  <a:cubicBezTo>
                    <a:pt x="20184" y="15139"/>
                    <a:pt x="20451" y="15044"/>
                    <a:pt x="20674" y="14821"/>
                  </a:cubicBezTo>
                  <a:cubicBezTo>
                    <a:pt x="20958" y="14230"/>
                    <a:pt x="20084" y="14230"/>
                    <a:pt x="20084" y="13923"/>
                  </a:cubicBezTo>
                  <a:cubicBezTo>
                    <a:pt x="20084" y="13332"/>
                    <a:pt x="19777" y="12742"/>
                    <a:pt x="19493" y="12742"/>
                  </a:cubicBezTo>
                  <a:cubicBezTo>
                    <a:pt x="18902" y="12742"/>
                    <a:pt x="17721" y="11868"/>
                    <a:pt x="18005" y="11560"/>
                  </a:cubicBezTo>
                  <a:cubicBezTo>
                    <a:pt x="18595" y="11277"/>
                    <a:pt x="18005" y="10970"/>
                    <a:pt x="18312" y="10686"/>
                  </a:cubicBezTo>
                  <a:cubicBezTo>
                    <a:pt x="18370" y="10623"/>
                    <a:pt x="18430" y="10598"/>
                    <a:pt x="18493" y="10598"/>
                  </a:cubicBezTo>
                  <a:cubicBezTo>
                    <a:pt x="18734" y="10598"/>
                    <a:pt x="19024" y="10970"/>
                    <a:pt x="19493" y="10970"/>
                  </a:cubicBezTo>
                  <a:cubicBezTo>
                    <a:pt x="19777" y="10970"/>
                    <a:pt x="19777" y="11560"/>
                    <a:pt x="20674" y="12151"/>
                  </a:cubicBezTo>
                  <a:cubicBezTo>
                    <a:pt x="20903" y="12379"/>
                    <a:pt x="21043" y="12477"/>
                    <a:pt x="21129" y="12477"/>
                  </a:cubicBezTo>
                  <a:cubicBezTo>
                    <a:pt x="21265" y="12477"/>
                    <a:pt x="21265" y="12230"/>
                    <a:pt x="21265" y="11868"/>
                  </a:cubicBezTo>
                  <a:cubicBezTo>
                    <a:pt x="21407" y="11714"/>
                    <a:pt x="21625" y="11714"/>
                    <a:pt x="21809" y="11714"/>
                  </a:cubicBezTo>
                  <a:cubicBezTo>
                    <a:pt x="21992" y="11714"/>
                    <a:pt x="22139" y="11714"/>
                    <a:pt x="22139" y="11560"/>
                  </a:cubicBezTo>
                  <a:cubicBezTo>
                    <a:pt x="22139" y="10970"/>
                    <a:pt x="22730" y="10686"/>
                    <a:pt x="23321" y="10379"/>
                  </a:cubicBezTo>
                  <a:cubicBezTo>
                    <a:pt x="23628" y="10379"/>
                    <a:pt x="22730" y="9788"/>
                    <a:pt x="22446" y="9788"/>
                  </a:cubicBezTo>
                  <a:cubicBezTo>
                    <a:pt x="22330" y="9849"/>
                    <a:pt x="22225" y="9874"/>
                    <a:pt x="22131" y="9874"/>
                  </a:cubicBezTo>
                  <a:cubicBezTo>
                    <a:pt x="21747" y="9874"/>
                    <a:pt x="21549" y="9445"/>
                    <a:pt x="21549" y="9198"/>
                  </a:cubicBezTo>
                  <a:cubicBezTo>
                    <a:pt x="21549" y="9198"/>
                    <a:pt x="20674" y="8607"/>
                    <a:pt x="20367" y="8607"/>
                  </a:cubicBezTo>
                  <a:cubicBezTo>
                    <a:pt x="19777" y="8607"/>
                    <a:pt x="19186" y="8016"/>
                    <a:pt x="18902" y="8016"/>
                  </a:cubicBezTo>
                  <a:cubicBezTo>
                    <a:pt x="18312" y="8016"/>
                    <a:pt x="17721" y="7733"/>
                    <a:pt x="17721" y="7142"/>
                  </a:cubicBezTo>
                  <a:cubicBezTo>
                    <a:pt x="17721" y="7070"/>
                    <a:pt x="17769" y="7047"/>
                    <a:pt x="17847" y="7047"/>
                  </a:cubicBezTo>
                  <a:cubicBezTo>
                    <a:pt x="17978" y="7047"/>
                    <a:pt x="18191" y="7111"/>
                    <a:pt x="18399" y="7111"/>
                  </a:cubicBezTo>
                  <a:cubicBezTo>
                    <a:pt x="18596" y="7111"/>
                    <a:pt x="18788" y="7054"/>
                    <a:pt x="18902" y="6835"/>
                  </a:cubicBezTo>
                  <a:cubicBezTo>
                    <a:pt x="19044" y="6693"/>
                    <a:pt x="18820" y="6693"/>
                    <a:pt x="18560" y="6693"/>
                  </a:cubicBezTo>
                  <a:cubicBezTo>
                    <a:pt x="18300" y="6693"/>
                    <a:pt x="18005" y="6693"/>
                    <a:pt x="18005" y="6551"/>
                  </a:cubicBezTo>
                  <a:cubicBezTo>
                    <a:pt x="18005" y="6244"/>
                    <a:pt x="18312" y="6244"/>
                    <a:pt x="18312" y="6244"/>
                  </a:cubicBezTo>
                  <a:cubicBezTo>
                    <a:pt x="18595" y="5961"/>
                    <a:pt x="18312" y="5654"/>
                    <a:pt x="18005" y="5370"/>
                  </a:cubicBezTo>
                  <a:cubicBezTo>
                    <a:pt x="17721" y="5370"/>
                    <a:pt x="17721" y="5654"/>
                    <a:pt x="17414" y="5654"/>
                  </a:cubicBezTo>
                  <a:cubicBezTo>
                    <a:pt x="17130" y="5654"/>
                    <a:pt x="17414" y="5370"/>
                    <a:pt x="17721" y="5063"/>
                  </a:cubicBezTo>
                  <a:cubicBezTo>
                    <a:pt x="17721" y="4863"/>
                    <a:pt x="17275" y="4652"/>
                    <a:pt x="16805" y="4652"/>
                  </a:cubicBezTo>
                  <a:cubicBezTo>
                    <a:pt x="16608" y="4652"/>
                    <a:pt x="16407" y="4689"/>
                    <a:pt x="16232" y="4779"/>
                  </a:cubicBezTo>
                  <a:cubicBezTo>
                    <a:pt x="15949" y="4779"/>
                    <a:pt x="15642" y="4779"/>
                    <a:pt x="15642" y="4472"/>
                  </a:cubicBezTo>
                  <a:cubicBezTo>
                    <a:pt x="15642" y="4378"/>
                    <a:pt x="15576" y="4346"/>
                    <a:pt x="15478" y="4346"/>
                  </a:cubicBezTo>
                  <a:cubicBezTo>
                    <a:pt x="15282" y="4346"/>
                    <a:pt x="14957" y="4472"/>
                    <a:pt x="14768" y="4472"/>
                  </a:cubicBezTo>
                  <a:cubicBezTo>
                    <a:pt x="14665" y="4575"/>
                    <a:pt x="14565" y="4609"/>
                    <a:pt x="14488" y="4609"/>
                  </a:cubicBezTo>
                  <a:cubicBezTo>
                    <a:pt x="14334" y="4609"/>
                    <a:pt x="14271" y="4472"/>
                    <a:pt x="14460" y="4472"/>
                  </a:cubicBezTo>
                  <a:cubicBezTo>
                    <a:pt x="14768" y="4189"/>
                    <a:pt x="15358" y="3882"/>
                    <a:pt x="15051" y="3598"/>
                  </a:cubicBezTo>
                  <a:cubicBezTo>
                    <a:pt x="15051" y="3469"/>
                    <a:pt x="14898" y="3395"/>
                    <a:pt x="14697" y="3395"/>
                  </a:cubicBezTo>
                  <a:cubicBezTo>
                    <a:pt x="14418" y="3395"/>
                    <a:pt x="14048" y="3538"/>
                    <a:pt x="13870" y="3882"/>
                  </a:cubicBezTo>
                  <a:cubicBezTo>
                    <a:pt x="13870" y="3925"/>
                    <a:pt x="13852" y="3945"/>
                    <a:pt x="13821" y="3945"/>
                  </a:cubicBezTo>
                  <a:cubicBezTo>
                    <a:pt x="13638" y="3945"/>
                    <a:pt x="12996" y="3250"/>
                    <a:pt x="12996" y="3007"/>
                  </a:cubicBezTo>
                  <a:cubicBezTo>
                    <a:pt x="12996" y="2700"/>
                    <a:pt x="11814" y="3007"/>
                    <a:pt x="12098" y="2417"/>
                  </a:cubicBezTo>
                  <a:cubicBezTo>
                    <a:pt x="12098" y="1826"/>
                    <a:pt x="10633" y="1826"/>
                    <a:pt x="10326" y="1826"/>
                  </a:cubicBezTo>
                  <a:cubicBezTo>
                    <a:pt x="10042" y="1826"/>
                    <a:pt x="9451" y="2110"/>
                    <a:pt x="9451" y="2417"/>
                  </a:cubicBezTo>
                  <a:cubicBezTo>
                    <a:pt x="9451" y="2558"/>
                    <a:pt x="9375" y="2629"/>
                    <a:pt x="9262" y="2629"/>
                  </a:cubicBezTo>
                  <a:cubicBezTo>
                    <a:pt x="9150" y="2629"/>
                    <a:pt x="9002" y="2558"/>
                    <a:pt x="8861" y="2417"/>
                  </a:cubicBezTo>
                  <a:cubicBezTo>
                    <a:pt x="8861" y="2267"/>
                    <a:pt x="8803" y="2212"/>
                    <a:pt x="8713" y="2212"/>
                  </a:cubicBezTo>
                  <a:cubicBezTo>
                    <a:pt x="8446" y="2212"/>
                    <a:pt x="7891" y="2700"/>
                    <a:pt x="7679" y="2700"/>
                  </a:cubicBezTo>
                  <a:cubicBezTo>
                    <a:pt x="7372" y="2700"/>
                    <a:pt x="7963" y="1519"/>
                    <a:pt x="7679" y="1235"/>
                  </a:cubicBezTo>
                  <a:cubicBezTo>
                    <a:pt x="7679" y="928"/>
                    <a:pt x="7372" y="928"/>
                    <a:pt x="7089" y="337"/>
                  </a:cubicBezTo>
                  <a:cubicBezTo>
                    <a:pt x="7089" y="90"/>
                    <a:pt x="6881" y="0"/>
                    <a:pt x="6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97"/>
            <p:cNvSpPr/>
            <p:nvPr/>
          </p:nvSpPr>
          <p:spPr>
            <a:xfrm>
              <a:off x="1748200" y="1106550"/>
              <a:ext cx="631175" cy="322050"/>
            </a:xfrm>
            <a:custGeom>
              <a:avLst/>
              <a:gdLst/>
              <a:ahLst/>
              <a:cxnLst/>
              <a:rect l="l" t="t" r="r" b="b"/>
              <a:pathLst>
                <a:path w="25247" h="12882" extrusionOk="0">
                  <a:moveTo>
                    <a:pt x="17610" y="1"/>
                  </a:moveTo>
                  <a:cubicBezTo>
                    <a:pt x="17201" y="1"/>
                    <a:pt x="16813" y="414"/>
                    <a:pt x="16542" y="414"/>
                  </a:cubicBezTo>
                  <a:cubicBezTo>
                    <a:pt x="16485" y="414"/>
                    <a:pt x="16432" y="395"/>
                    <a:pt x="16386" y="349"/>
                  </a:cubicBezTo>
                  <a:cubicBezTo>
                    <a:pt x="16203" y="167"/>
                    <a:pt x="15994" y="97"/>
                    <a:pt x="15791" y="97"/>
                  </a:cubicBezTo>
                  <a:cubicBezTo>
                    <a:pt x="15338" y="97"/>
                    <a:pt x="14921" y="444"/>
                    <a:pt x="14921" y="657"/>
                  </a:cubicBezTo>
                  <a:cubicBezTo>
                    <a:pt x="15063" y="798"/>
                    <a:pt x="15063" y="869"/>
                    <a:pt x="14954" y="869"/>
                  </a:cubicBezTo>
                  <a:cubicBezTo>
                    <a:pt x="14844" y="869"/>
                    <a:pt x="14626" y="798"/>
                    <a:pt x="14331" y="657"/>
                  </a:cubicBezTo>
                  <a:cubicBezTo>
                    <a:pt x="14216" y="437"/>
                    <a:pt x="14024" y="381"/>
                    <a:pt x="13797" y="381"/>
                  </a:cubicBezTo>
                  <a:cubicBezTo>
                    <a:pt x="13557" y="381"/>
                    <a:pt x="13277" y="444"/>
                    <a:pt x="13011" y="444"/>
                  </a:cubicBezTo>
                  <a:cubicBezTo>
                    <a:pt x="12852" y="444"/>
                    <a:pt x="12697" y="422"/>
                    <a:pt x="12558" y="349"/>
                  </a:cubicBezTo>
                  <a:cubicBezTo>
                    <a:pt x="11834" y="349"/>
                    <a:pt x="11894" y="734"/>
                    <a:pt x="11473" y="734"/>
                  </a:cubicBezTo>
                  <a:cubicBezTo>
                    <a:pt x="11372" y="734"/>
                    <a:pt x="11244" y="711"/>
                    <a:pt x="11070" y="657"/>
                  </a:cubicBezTo>
                  <a:cubicBezTo>
                    <a:pt x="10873" y="554"/>
                    <a:pt x="10645" y="520"/>
                    <a:pt x="10428" y="520"/>
                  </a:cubicBezTo>
                  <a:cubicBezTo>
                    <a:pt x="9994" y="520"/>
                    <a:pt x="9605" y="657"/>
                    <a:pt x="9605" y="657"/>
                  </a:cubicBezTo>
                  <a:cubicBezTo>
                    <a:pt x="9889" y="657"/>
                    <a:pt x="9605" y="940"/>
                    <a:pt x="9298" y="940"/>
                  </a:cubicBezTo>
                  <a:cubicBezTo>
                    <a:pt x="9216" y="858"/>
                    <a:pt x="9131" y="823"/>
                    <a:pt x="9053" y="823"/>
                  </a:cubicBezTo>
                  <a:cubicBezTo>
                    <a:pt x="8862" y="823"/>
                    <a:pt x="8707" y="1029"/>
                    <a:pt x="8707" y="1247"/>
                  </a:cubicBezTo>
                  <a:cubicBezTo>
                    <a:pt x="8861" y="1389"/>
                    <a:pt x="8565" y="1389"/>
                    <a:pt x="8232" y="1389"/>
                  </a:cubicBezTo>
                  <a:cubicBezTo>
                    <a:pt x="7898" y="1389"/>
                    <a:pt x="7526" y="1389"/>
                    <a:pt x="7526" y="1531"/>
                  </a:cubicBezTo>
                  <a:cubicBezTo>
                    <a:pt x="7526" y="1749"/>
                    <a:pt x="7228" y="1955"/>
                    <a:pt x="6954" y="1955"/>
                  </a:cubicBezTo>
                  <a:cubicBezTo>
                    <a:pt x="6842" y="1955"/>
                    <a:pt x="6734" y="1920"/>
                    <a:pt x="6652" y="1838"/>
                  </a:cubicBezTo>
                  <a:cubicBezTo>
                    <a:pt x="6232" y="1620"/>
                    <a:pt x="5516" y="1414"/>
                    <a:pt x="5236" y="1414"/>
                  </a:cubicBezTo>
                  <a:cubicBezTo>
                    <a:pt x="5122" y="1414"/>
                    <a:pt x="5081" y="1448"/>
                    <a:pt x="5163" y="1531"/>
                  </a:cubicBezTo>
                  <a:cubicBezTo>
                    <a:pt x="5470" y="1838"/>
                    <a:pt x="3982" y="1838"/>
                    <a:pt x="4289" y="2121"/>
                  </a:cubicBezTo>
                  <a:cubicBezTo>
                    <a:pt x="4708" y="2339"/>
                    <a:pt x="4378" y="2545"/>
                    <a:pt x="4150" y="2545"/>
                  </a:cubicBezTo>
                  <a:cubicBezTo>
                    <a:pt x="4057" y="2545"/>
                    <a:pt x="3982" y="2511"/>
                    <a:pt x="3982" y="2429"/>
                  </a:cubicBezTo>
                  <a:cubicBezTo>
                    <a:pt x="3982" y="2211"/>
                    <a:pt x="3542" y="2005"/>
                    <a:pt x="3176" y="2005"/>
                  </a:cubicBezTo>
                  <a:cubicBezTo>
                    <a:pt x="3027" y="2005"/>
                    <a:pt x="2890" y="2039"/>
                    <a:pt x="2800" y="2121"/>
                  </a:cubicBezTo>
                  <a:cubicBezTo>
                    <a:pt x="2369" y="2553"/>
                    <a:pt x="2253" y="2833"/>
                    <a:pt x="2111" y="2833"/>
                  </a:cubicBezTo>
                  <a:cubicBezTo>
                    <a:pt x="2058" y="2833"/>
                    <a:pt x="2003" y="2795"/>
                    <a:pt x="1926" y="2712"/>
                  </a:cubicBezTo>
                  <a:cubicBezTo>
                    <a:pt x="1926" y="2630"/>
                    <a:pt x="1850" y="2595"/>
                    <a:pt x="1728" y="2595"/>
                  </a:cubicBezTo>
                  <a:cubicBezTo>
                    <a:pt x="1431" y="2595"/>
                    <a:pt x="857" y="2801"/>
                    <a:pt x="438" y="3019"/>
                  </a:cubicBezTo>
                  <a:cubicBezTo>
                    <a:pt x="0" y="3161"/>
                    <a:pt x="0" y="3232"/>
                    <a:pt x="184" y="3232"/>
                  </a:cubicBezTo>
                  <a:cubicBezTo>
                    <a:pt x="367" y="3232"/>
                    <a:pt x="733" y="3161"/>
                    <a:pt x="1028" y="3019"/>
                  </a:cubicBezTo>
                  <a:cubicBezTo>
                    <a:pt x="1119" y="2929"/>
                    <a:pt x="1234" y="2891"/>
                    <a:pt x="1337" y="2891"/>
                  </a:cubicBezTo>
                  <a:cubicBezTo>
                    <a:pt x="1581" y="2891"/>
                    <a:pt x="1752" y="3103"/>
                    <a:pt x="1335" y="3303"/>
                  </a:cubicBezTo>
                  <a:cubicBezTo>
                    <a:pt x="1028" y="3303"/>
                    <a:pt x="1028" y="3610"/>
                    <a:pt x="1619" y="3610"/>
                  </a:cubicBezTo>
                  <a:cubicBezTo>
                    <a:pt x="2210" y="3610"/>
                    <a:pt x="1619" y="3610"/>
                    <a:pt x="1619" y="3893"/>
                  </a:cubicBezTo>
                  <a:cubicBezTo>
                    <a:pt x="1619" y="4484"/>
                    <a:pt x="2210" y="4201"/>
                    <a:pt x="2210" y="4484"/>
                  </a:cubicBezTo>
                  <a:cubicBezTo>
                    <a:pt x="2210" y="4660"/>
                    <a:pt x="2700" y="4829"/>
                    <a:pt x="3229" y="4829"/>
                  </a:cubicBezTo>
                  <a:cubicBezTo>
                    <a:pt x="3622" y="4829"/>
                    <a:pt x="4037" y="4736"/>
                    <a:pt x="4289" y="4484"/>
                  </a:cubicBezTo>
                  <a:cubicBezTo>
                    <a:pt x="4341" y="4432"/>
                    <a:pt x="4384" y="4409"/>
                    <a:pt x="4419" y="4409"/>
                  </a:cubicBezTo>
                  <a:cubicBezTo>
                    <a:pt x="4572" y="4409"/>
                    <a:pt x="4572" y="4844"/>
                    <a:pt x="4572" y="5075"/>
                  </a:cubicBezTo>
                  <a:cubicBezTo>
                    <a:pt x="4431" y="5228"/>
                    <a:pt x="4950" y="5305"/>
                    <a:pt x="5506" y="5305"/>
                  </a:cubicBezTo>
                  <a:cubicBezTo>
                    <a:pt x="6061" y="5305"/>
                    <a:pt x="6652" y="5228"/>
                    <a:pt x="6652" y="5075"/>
                  </a:cubicBezTo>
                  <a:cubicBezTo>
                    <a:pt x="6746" y="4980"/>
                    <a:pt x="6843" y="4949"/>
                    <a:pt x="6941" y="4949"/>
                  </a:cubicBezTo>
                  <a:cubicBezTo>
                    <a:pt x="7137" y="4949"/>
                    <a:pt x="7337" y="5075"/>
                    <a:pt x="7526" y="5075"/>
                  </a:cubicBezTo>
                  <a:cubicBezTo>
                    <a:pt x="8117" y="5075"/>
                    <a:pt x="10196" y="4791"/>
                    <a:pt x="10196" y="4201"/>
                  </a:cubicBezTo>
                  <a:cubicBezTo>
                    <a:pt x="10196" y="4140"/>
                    <a:pt x="10219" y="4115"/>
                    <a:pt x="10251" y="4115"/>
                  </a:cubicBezTo>
                  <a:cubicBezTo>
                    <a:pt x="10382" y="4115"/>
                    <a:pt x="10670" y="4544"/>
                    <a:pt x="10196" y="4791"/>
                  </a:cubicBezTo>
                  <a:cubicBezTo>
                    <a:pt x="9298" y="5382"/>
                    <a:pt x="8117" y="5382"/>
                    <a:pt x="7526" y="5382"/>
                  </a:cubicBezTo>
                  <a:cubicBezTo>
                    <a:pt x="6935" y="5666"/>
                    <a:pt x="7833" y="5973"/>
                    <a:pt x="8424" y="6563"/>
                  </a:cubicBezTo>
                  <a:cubicBezTo>
                    <a:pt x="8665" y="6679"/>
                    <a:pt x="8610" y="6748"/>
                    <a:pt x="8420" y="6748"/>
                  </a:cubicBezTo>
                  <a:cubicBezTo>
                    <a:pt x="8146" y="6748"/>
                    <a:pt x="7591" y="6605"/>
                    <a:pt x="7242" y="6256"/>
                  </a:cubicBezTo>
                  <a:cubicBezTo>
                    <a:pt x="6652" y="5666"/>
                    <a:pt x="5163" y="5666"/>
                    <a:pt x="4572" y="5666"/>
                  </a:cubicBezTo>
                  <a:cubicBezTo>
                    <a:pt x="3982" y="5666"/>
                    <a:pt x="4289" y="6847"/>
                    <a:pt x="4572" y="6847"/>
                  </a:cubicBezTo>
                  <a:cubicBezTo>
                    <a:pt x="5163" y="6847"/>
                    <a:pt x="5754" y="7154"/>
                    <a:pt x="6061" y="7745"/>
                  </a:cubicBezTo>
                  <a:cubicBezTo>
                    <a:pt x="6652" y="8619"/>
                    <a:pt x="7833" y="8335"/>
                    <a:pt x="7833" y="8619"/>
                  </a:cubicBezTo>
                  <a:cubicBezTo>
                    <a:pt x="7833" y="8768"/>
                    <a:pt x="7738" y="8824"/>
                    <a:pt x="7582" y="8824"/>
                  </a:cubicBezTo>
                  <a:cubicBezTo>
                    <a:pt x="7120" y="8824"/>
                    <a:pt x="6124" y="8335"/>
                    <a:pt x="5470" y="8335"/>
                  </a:cubicBezTo>
                  <a:cubicBezTo>
                    <a:pt x="5359" y="8277"/>
                    <a:pt x="5226" y="8251"/>
                    <a:pt x="5082" y="8251"/>
                  </a:cubicBezTo>
                  <a:cubicBezTo>
                    <a:pt x="4464" y="8251"/>
                    <a:pt x="3640" y="8730"/>
                    <a:pt x="3391" y="9210"/>
                  </a:cubicBezTo>
                  <a:cubicBezTo>
                    <a:pt x="3391" y="9505"/>
                    <a:pt x="3686" y="9653"/>
                    <a:pt x="4094" y="9653"/>
                  </a:cubicBezTo>
                  <a:cubicBezTo>
                    <a:pt x="4502" y="9653"/>
                    <a:pt x="5021" y="9505"/>
                    <a:pt x="5470" y="9210"/>
                  </a:cubicBezTo>
                  <a:cubicBezTo>
                    <a:pt x="5580" y="9157"/>
                    <a:pt x="5658" y="9135"/>
                    <a:pt x="5710" y="9135"/>
                  </a:cubicBezTo>
                  <a:cubicBezTo>
                    <a:pt x="5937" y="9135"/>
                    <a:pt x="5644" y="9569"/>
                    <a:pt x="5163" y="9800"/>
                  </a:cubicBezTo>
                  <a:cubicBezTo>
                    <a:pt x="4880" y="10107"/>
                    <a:pt x="6061" y="10391"/>
                    <a:pt x="6061" y="10698"/>
                  </a:cubicBezTo>
                  <a:cubicBezTo>
                    <a:pt x="6061" y="10946"/>
                    <a:pt x="5903" y="11036"/>
                    <a:pt x="5720" y="11036"/>
                  </a:cubicBezTo>
                  <a:cubicBezTo>
                    <a:pt x="5466" y="11036"/>
                    <a:pt x="5163" y="10863"/>
                    <a:pt x="5163" y="10698"/>
                  </a:cubicBezTo>
                  <a:cubicBezTo>
                    <a:pt x="4935" y="10451"/>
                    <a:pt x="4692" y="10021"/>
                    <a:pt x="4152" y="10021"/>
                  </a:cubicBezTo>
                  <a:cubicBezTo>
                    <a:pt x="4020" y="10021"/>
                    <a:pt x="3870" y="10047"/>
                    <a:pt x="3698" y="10107"/>
                  </a:cubicBezTo>
                  <a:cubicBezTo>
                    <a:pt x="2800" y="10107"/>
                    <a:pt x="3108" y="10698"/>
                    <a:pt x="3698" y="10698"/>
                  </a:cubicBezTo>
                  <a:cubicBezTo>
                    <a:pt x="4289" y="10982"/>
                    <a:pt x="4289" y="11289"/>
                    <a:pt x="3698" y="11289"/>
                  </a:cubicBezTo>
                  <a:cubicBezTo>
                    <a:pt x="3108" y="11289"/>
                    <a:pt x="1619" y="11572"/>
                    <a:pt x="1926" y="12163"/>
                  </a:cubicBezTo>
                  <a:cubicBezTo>
                    <a:pt x="2221" y="12317"/>
                    <a:pt x="2812" y="12317"/>
                    <a:pt x="3364" y="12317"/>
                  </a:cubicBezTo>
                  <a:cubicBezTo>
                    <a:pt x="3917" y="12317"/>
                    <a:pt x="4431" y="12317"/>
                    <a:pt x="4572" y="12470"/>
                  </a:cubicBezTo>
                  <a:cubicBezTo>
                    <a:pt x="4726" y="12612"/>
                    <a:pt x="5021" y="12683"/>
                    <a:pt x="5317" y="12683"/>
                  </a:cubicBezTo>
                  <a:cubicBezTo>
                    <a:pt x="5612" y="12683"/>
                    <a:pt x="5907" y="12612"/>
                    <a:pt x="6061" y="12470"/>
                  </a:cubicBezTo>
                  <a:cubicBezTo>
                    <a:pt x="6061" y="12163"/>
                    <a:pt x="6935" y="12163"/>
                    <a:pt x="7526" y="12163"/>
                  </a:cubicBezTo>
                  <a:cubicBezTo>
                    <a:pt x="8424" y="12163"/>
                    <a:pt x="8424" y="12470"/>
                    <a:pt x="8707" y="12754"/>
                  </a:cubicBezTo>
                  <a:cubicBezTo>
                    <a:pt x="8798" y="12844"/>
                    <a:pt x="8913" y="12882"/>
                    <a:pt x="9046" y="12882"/>
                  </a:cubicBezTo>
                  <a:cubicBezTo>
                    <a:pt x="9363" y="12882"/>
                    <a:pt x="9779" y="12670"/>
                    <a:pt x="10196" y="12470"/>
                  </a:cubicBezTo>
                  <a:cubicBezTo>
                    <a:pt x="10479" y="12163"/>
                    <a:pt x="10479" y="12163"/>
                    <a:pt x="11070" y="12163"/>
                  </a:cubicBezTo>
                  <a:cubicBezTo>
                    <a:pt x="11377" y="12163"/>
                    <a:pt x="11661" y="11879"/>
                    <a:pt x="11377" y="11572"/>
                  </a:cubicBezTo>
                  <a:cubicBezTo>
                    <a:pt x="11314" y="11514"/>
                    <a:pt x="11240" y="11493"/>
                    <a:pt x="11158" y="11493"/>
                  </a:cubicBezTo>
                  <a:cubicBezTo>
                    <a:pt x="10928" y="11493"/>
                    <a:pt x="10644" y="11664"/>
                    <a:pt x="10419" y="11664"/>
                  </a:cubicBezTo>
                  <a:cubicBezTo>
                    <a:pt x="10334" y="11664"/>
                    <a:pt x="10258" y="11639"/>
                    <a:pt x="10196" y="11572"/>
                  </a:cubicBezTo>
                  <a:cubicBezTo>
                    <a:pt x="10196" y="11373"/>
                    <a:pt x="9902" y="11161"/>
                    <a:pt x="9415" y="11161"/>
                  </a:cubicBezTo>
                  <a:cubicBezTo>
                    <a:pt x="9211" y="11161"/>
                    <a:pt x="8972" y="11198"/>
                    <a:pt x="8707" y="11289"/>
                  </a:cubicBezTo>
                  <a:cubicBezTo>
                    <a:pt x="7833" y="11289"/>
                    <a:pt x="8117" y="10698"/>
                    <a:pt x="8707" y="10698"/>
                  </a:cubicBezTo>
                  <a:cubicBezTo>
                    <a:pt x="9003" y="10840"/>
                    <a:pt x="9375" y="10911"/>
                    <a:pt x="9747" y="10911"/>
                  </a:cubicBezTo>
                  <a:cubicBezTo>
                    <a:pt x="10119" y="10911"/>
                    <a:pt x="10491" y="10840"/>
                    <a:pt x="10786" y="10698"/>
                  </a:cubicBezTo>
                  <a:cubicBezTo>
                    <a:pt x="11377" y="10391"/>
                    <a:pt x="11070" y="10107"/>
                    <a:pt x="11070" y="9800"/>
                  </a:cubicBezTo>
                  <a:cubicBezTo>
                    <a:pt x="11070" y="9706"/>
                    <a:pt x="11136" y="9674"/>
                    <a:pt x="11256" y="9674"/>
                  </a:cubicBezTo>
                  <a:cubicBezTo>
                    <a:pt x="11498" y="9674"/>
                    <a:pt x="11960" y="9800"/>
                    <a:pt x="12558" y="9800"/>
                  </a:cubicBezTo>
                  <a:cubicBezTo>
                    <a:pt x="13149" y="9800"/>
                    <a:pt x="14023" y="8926"/>
                    <a:pt x="14023" y="8335"/>
                  </a:cubicBezTo>
                  <a:cubicBezTo>
                    <a:pt x="14023" y="7745"/>
                    <a:pt x="12558" y="7745"/>
                    <a:pt x="11968" y="7745"/>
                  </a:cubicBezTo>
                  <a:cubicBezTo>
                    <a:pt x="11070" y="7745"/>
                    <a:pt x="12251" y="7154"/>
                    <a:pt x="13740" y="7154"/>
                  </a:cubicBezTo>
                  <a:cubicBezTo>
                    <a:pt x="13959" y="7207"/>
                    <a:pt x="14117" y="7229"/>
                    <a:pt x="14231" y="7229"/>
                  </a:cubicBezTo>
                  <a:cubicBezTo>
                    <a:pt x="14732" y="7229"/>
                    <a:pt x="14383" y="6794"/>
                    <a:pt x="14614" y="6563"/>
                  </a:cubicBezTo>
                  <a:cubicBezTo>
                    <a:pt x="14681" y="6496"/>
                    <a:pt x="14761" y="6472"/>
                    <a:pt x="14852" y="6472"/>
                  </a:cubicBezTo>
                  <a:cubicBezTo>
                    <a:pt x="15093" y="6472"/>
                    <a:pt x="15408" y="6643"/>
                    <a:pt x="15742" y="6643"/>
                  </a:cubicBezTo>
                  <a:cubicBezTo>
                    <a:pt x="15861" y="6643"/>
                    <a:pt x="15982" y="6621"/>
                    <a:pt x="16103" y="6563"/>
                  </a:cubicBezTo>
                  <a:cubicBezTo>
                    <a:pt x="16977" y="6563"/>
                    <a:pt x="16386" y="5973"/>
                    <a:pt x="16977" y="5973"/>
                  </a:cubicBezTo>
                  <a:cubicBezTo>
                    <a:pt x="17284" y="5973"/>
                    <a:pt x="17875" y="5382"/>
                    <a:pt x="19340" y="4791"/>
                  </a:cubicBezTo>
                  <a:cubicBezTo>
                    <a:pt x="20828" y="3893"/>
                    <a:pt x="22009" y="3893"/>
                    <a:pt x="22009" y="3610"/>
                  </a:cubicBezTo>
                  <a:cubicBezTo>
                    <a:pt x="22009" y="3391"/>
                    <a:pt x="21723" y="3334"/>
                    <a:pt x="21348" y="3334"/>
                  </a:cubicBezTo>
                  <a:cubicBezTo>
                    <a:pt x="20950" y="3334"/>
                    <a:pt x="20453" y="3398"/>
                    <a:pt x="20094" y="3398"/>
                  </a:cubicBezTo>
                  <a:cubicBezTo>
                    <a:pt x="19879" y="3398"/>
                    <a:pt x="19713" y="3375"/>
                    <a:pt x="19647" y="3303"/>
                  </a:cubicBezTo>
                  <a:cubicBezTo>
                    <a:pt x="19403" y="3303"/>
                    <a:pt x="20469" y="2931"/>
                    <a:pt x="21073" y="2931"/>
                  </a:cubicBezTo>
                  <a:cubicBezTo>
                    <a:pt x="21230" y="2931"/>
                    <a:pt x="21355" y="2956"/>
                    <a:pt x="21419" y="3019"/>
                  </a:cubicBezTo>
                  <a:cubicBezTo>
                    <a:pt x="22009" y="3019"/>
                    <a:pt x="22600" y="3019"/>
                    <a:pt x="24065" y="2121"/>
                  </a:cubicBezTo>
                  <a:cubicBezTo>
                    <a:pt x="25246" y="1531"/>
                    <a:pt x="24656" y="1531"/>
                    <a:pt x="24065" y="1531"/>
                  </a:cubicBezTo>
                  <a:cubicBezTo>
                    <a:pt x="23474" y="1531"/>
                    <a:pt x="22884" y="1531"/>
                    <a:pt x="22884" y="940"/>
                  </a:cubicBezTo>
                  <a:cubicBezTo>
                    <a:pt x="22884" y="798"/>
                    <a:pt x="22665" y="798"/>
                    <a:pt x="22447" y="798"/>
                  </a:cubicBezTo>
                  <a:cubicBezTo>
                    <a:pt x="22228" y="798"/>
                    <a:pt x="22009" y="798"/>
                    <a:pt x="22009" y="657"/>
                  </a:cubicBezTo>
                  <a:cubicBezTo>
                    <a:pt x="22009" y="657"/>
                    <a:pt x="21112" y="657"/>
                    <a:pt x="20237" y="940"/>
                  </a:cubicBezTo>
                  <a:cubicBezTo>
                    <a:pt x="20052" y="1003"/>
                    <a:pt x="19943" y="1029"/>
                    <a:pt x="19890" y="1029"/>
                  </a:cubicBezTo>
                  <a:cubicBezTo>
                    <a:pt x="19684" y="1029"/>
                    <a:pt x="20296" y="657"/>
                    <a:pt x="20521" y="657"/>
                  </a:cubicBezTo>
                  <a:cubicBezTo>
                    <a:pt x="20828" y="349"/>
                    <a:pt x="18158" y="657"/>
                    <a:pt x="17875" y="66"/>
                  </a:cubicBezTo>
                  <a:cubicBezTo>
                    <a:pt x="17786" y="20"/>
                    <a:pt x="17698" y="1"/>
                    <a:pt x="17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97"/>
            <p:cNvSpPr/>
            <p:nvPr/>
          </p:nvSpPr>
          <p:spPr>
            <a:xfrm>
              <a:off x="2032625" y="1720725"/>
              <a:ext cx="59075" cy="38925"/>
            </a:xfrm>
            <a:custGeom>
              <a:avLst/>
              <a:gdLst/>
              <a:ahLst/>
              <a:cxnLst/>
              <a:rect l="l" t="t" r="r" b="b"/>
              <a:pathLst>
                <a:path w="2363" h="1557" extrusionOk="0">
                  <a:moveTo>
                    <a:pt x="1181" y="0"/>
                  </a:moveTo>
                  <a:cubicBezTo>
                    <a:pt x="591" y="0"/>
                    <a:pt x="0" y="591"/>
                    <a:pt x="284" y="1182"/>
                  </a:cubicBezTo>
                  <a:cubicBezTo>
                    <a:pt x="440" y="1483"/>
                    <a:pt x="745" y="1557"/>
                    <a:pt x="1084" y="1557"/>
                  </a:cubicBezTo>
                  <a:cubicBezTo>
                    <a:pt x="1409" y="1557"/>
                    <a:pt x="1766" y="1489"/>
                    <a:pt x="2056" y="1489"/>
                  </a:cubicBezTo>
                  <a:cubicBezTo>
                    <a:pt x="2363" y="1182"/>
                    <a:pt x="2363" y="591"/>
                    <a:pt x="2056" y="307"/>
                  </a:cubicBezTo>
                  <a:cubicBezTo>
                    <a:pt x="1772" y="0"/>
                    <a:pt x="1465"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97"/>
            <p:cNvSpPr/>
            <p:nvPr/>
          </p:nvSpPr>
          <p:spPr>
            <a:xfrm>
              <a:off x="1840650" y="1806550"/>
              <a:ext cx="140000" cy="84300"/>
            </a:xfrm>
            <a:custGeom>
              <a:avLst/>
              <a:gdLst/>
              <a:ahLst/>
              <a:cxnLst/>
              <a:rect l="l" t="t" r="r" b="b"/>
              <a:pathLst>
                <a:path w="5600" h="3372" extrusionOk="0">
                  <a:moveTo>
                    <a:pt x="1903" y="1"/>
                  </a:moveTo>
                  <a:cubicBezTo>
                    <a:pt x="1652" y="1"/>
                    <a:pt x="1182" y="269"/>
                    <a:pt x="1182" y="702"/>
                  </a:cubicBezTo>
                  <a:cubicBezTo>
                    <a:pt x="874" y="1293"/>
                    <a:pt x="591" y="1293"/>
                    <a:pt x="874" y="1883"/>
                  </a:cubicBezTo>
                  <a:cubicBezTo>
                    <a:pt x="874" y="2474"/>
                    <a:pt x="0" y="2474"/>
                    <a:pt x="284" y="2781"/>
                  </a:cubicBezTo>
                  <a:cubicBezTo>
                    <a:pt x="284" y="2876"/>
                    <a:pt x="318" y="2907"/>
                    <a:pt x="385" y="2907"/>
                  </a:cubicBezTo>
                  <a:cubicBezTo>
                    <a:pt x="520" y="2907"/>
                    <a:pt x="788" y="2781"/>
                    <a:pt x="1182" y="2781"/>
                  </a:cubicBezTo>
                  <a:cubicBezTo>
                    <a:pt x="1465" y="2781"/>
                    <a:pt x="1182" y="3372"/>
                    <a:pt x="1465" y="3372"/>
                  </a:cubicBezTo>
                  <a:cubicBezTo>
                    <a:pt x="2056" y="3372"/>
                    <a:pt x="2646" y="3065"/>
                    <a:pt x="2954" y="2781"/>
                  </a:cubicBezTo>
                  <a:cubicBezTo>
                    <a:pt x="2954" y="2605"/>
                    <a:pt x="3148" y="2437"/>
                    <a:pt x="3367" y="2437"/>
                  </a:cubicBezTo>
                  <a:cubicBezTo>
                    <a:pt x="3530" y="2437"/>
                    <a:pt x="3707" y="2530"/>
                    <a:pt x="3828" y="2781"/>
                  </a:cubicBezTo>
                  <a:cubicBezTo>
                    <a:pt x="4123" y="2923"/>
                    <a:pt x="4566" y="2994"/>
                    <a:pt x="4935" y="2994"/>
                  </a:cubicBezTo>
                  <a:cubicBezTo>
                    <a:pt x="5305" y="2994"/>
                    <a:pt x="5600" y="2923"/>
                    <a:pt x="5600" y="2781"/>
                  </a:cubicBezTo>
                  <a:cubicBezTo>
                    <a:pt x="5600" y="2474"/>
                    <a:pt x="4419" y="2191"/>
                    <a:pt x="4419" y="1883"/>
                  </a:cubicBezTo>
                  <a:cubicBezTo>
                    <a:pt x="4419" y="1293"/>
                    <a:pt x="3237" y="1009"/>
                    <a:pt x="2954" y="1009"/>
                  </a:cubicBezTo>
                  <a:cubicBezTo>
                    <a:pt x="2646" y="702"/>
                    <a:pt x="2056" y="702"/>
                    <a:pt x="2056" y="111"/>
                  </a:cubicBezTo>
                  <a:cubicBezTo>
                    <a:pt x="2056" y="36"/>
                    <a:pt x="1994" y="1"/>
                    <a:pt x="19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97"/>
            <p:cNvSpPr/>
            <p:nvPr/>
          </p:nvSpPr>
          <p:spPr>
            <a:xfrm>
              <a:off x="1901725" y="1896525"/>
              <a:ext cx="49400" cy="25275"/>
            </a:xfrm>
            <a:custGeom>
              <a:avLst/>
              <a:gdLst/>
              <a:ahLst/>
              <a:cxnLst/>
              <a:rect l="l" t="t" r="r" b="b"/>
              <a:pathLst>
                <a:path w="1976" h="1011" extrusionOk="0">
                  <a:moveTo>
                    <a:pt x="1873" y="1"/>
                  </a:moveTo>
                  <a:cubicBezTo>
                    <a:pt x="1464" y="1"/>
                    <a:pt x="0" y="689"/>
                    <a:pt x="511" y="954"/>
                  </a:cubicBezTo>
                  <a:cubicBezTo>
                    <a:pt x="591" y="993"/>
                    <a:pt x="677" y="1010"/>
                    <a:pt x="765" y="1010"/>
                  </a:cubicBezTo>
                  <a:cubicBezTo>
                    <a:pt x="1323" y="1010"/>
                    <a:pt x="1976" y="322"/>
                    <a:pt x="1976" y="57"/>
                  </a:cubicBezTo>
                  <a:cubicBezTo>
                    <a:pt x="1976" y="18"/>
                    <a:pt x="1937" y="1"/>
                    <a:pt x="1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97"/>
            <p:cNvSpPr/>
            <p:nvPr/>
          </p:nvSpPr>
          <p:spPr>
            <a:xfrm>
              <a:off x="1980625" y="1920375"/>
              <a:ext cx="29575" cy="21875"/>
            </a:xfrm>
            <a:custGeom>
              <a:avLst/>
              <a:gdLst/>
              <a:ahLst/>
              <a:cxnLst/>
              <a:rect l="l" t="t" r="r" b="b"/>
              <a:pathLst>
                <a:path w="1183" h="875" extrusionOk="0">
                  <a:moveTo>
                    <a:pt x="592" y="0"/>
                  </a:moveTo>
                  <a:cubicBezTo>
                    <a:pt x="1" y="0"/>
                    <a:pt x="1" y="875"/>
                    <a:pt x="592" y="875"/>
                  </a:cubicBezTo>
                  <a:cubicBezTo>
                    <a:pt x="899" y="875"/>
                    <a:pt x="1182" y="0"/>
                    <a:pt x="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97"/>
            <p:cNvSpPr/>
            <p:nvPr/>
          </p:nvSpPr>
          <p:spPr>
            <a:xfrm>
              <a:off x="1651575" y="1391225"/>
              <a:ext cx="343850" cy="103850"/>
            </a:xfrm>
            <a:custGeom>
              <a:avLst/>
              <a:gdLst/>
              <a:ahLst/>
              <a:cxnLst/>
              <a:rect l="l" t="t" r="r" b="b"/>
              <a:pathLst>
                <a:path w="13754" h="4154" extrusionOk="0">
                  <a:moveTo>
                    <a:pt x="1150" y="1"/>
                  </a:moveTo>
                  <a:cubicBezTo>
                    <a:pt x="550" y="1"/>
                    <a:pt x="0" y="144"/>
                    <a:pt x="168" y="492"/>
                  </a:cubicBezTo>
                  <a:cubicBezTo>
                    <a:pt x="402" y="708"/>
                    <a:pt x="1649" y="1280"/>
                    <a:pt x="2367" y="1280"/>
                  </a:cubicBezTo>
                  <a:cubicBezTo>
                    <a:pt x="2592" y="1280"/>
                    <a:pt x="2764" y="1224"/>
                    <a:pt x="2838" y="1083"/>
                  </a:cubicBezTo>
                  <a:cubicBezTo>
                    <a:pt x="2838" y="1039"/>
                    <a:pt x="2850" y="1020"/>
                    <a:pt x="2871" y="1020"/>
                  </a:cubicBezTo>
                  <a:cubicBezTo>
                    <a:pt x="3000" y="1020"/>
                    <a:pt x="3469" y="1714"/>
                    <a:pt x="3712" y="1957"/>
                  </a:cubicBezTo>
                  <a:cubicBezTo>
                    <a:pt x="4019" y="2265"/>
                    <a:pt x="3712" y="2548"/>
                    <a:pt x="3712" y="3139"/>
                  </a:cubicBezTo>
                  <a:cubicBezTo>
                    <a:pt x="3865" y="3588"/>
                    <a:pt x="4013" y="3664"/>
                    <a:pt x="4161" y="3664"/>
                  </a:cubicBezTo>
                  <a:cubicBezTo>
                    <a:pt x="4238" y="3664"/>
                    <a:pt x="4314" y="3644"/>
                    <a:pt x="4392" y="3644"/>
                  </a:cubicBezTo>
                  <a:cubicBezTo>
                    <a:pt x="4464" y="3644"/>
                    <a:pt x="4536" y="3661"/>
                    <a:pt x="4610" y="3729"/>
                  </a:cubicBezTo>
                  <a:cubicBezTo>
                    <a:pt x="5029" y="3947"/>
                    <a:pt x="5448" y="4153"/>
                    <a:pt x="5757" y="4153"/>
                  </a:cubicBezTo>
                  <a:cubicBezTo>
                    <a:pt x="5884" y="4153"/>
                    <a:pt x="5992" y="4119"/>
                    <a:pt x="6075" y="4037"/>
                  </a:cubicBezTo>
                  <a:cubicBezTo>
                    <a:pt x="6293" y="3819"/>
                    <a:pt x="6356" y="3613"/>
                    <a:pt x="6476" y="3613"/>
                  </a:cubicBezTo>
                  <a:cubicBezTo>
                    <a:pt x="6525" y="3613"/>
                    <a:pt x="6583" y="3647"/>
                    <a:pt x="6665" y="3729"/>
                  </a:cubicBezTo>
                  <a:cubicBezTo>
                    <a:pt x="6665" y="4037"/>
                    <a:pt x="7563" y="4037"/>
                    <a:pt x="9335" y="4037"/>
                  </a:cubicBezTo>
                  <a:cubicBezTo>
                    <a:pt x="9545" y="4077"/>
                    <a:pt x="9718" y="4094"/>
                    <a:pt x="9864" y="4094"/>
                  </a:cubicBezTo>
                  <a:cubicBezTo>
                    <a:pt x="10591" y="4094"/>
                    <a:pt x="10618" y="3672"/>
                    <a:pt x="10900" y="3672"/>
                  </a:cubicBezTo>
                  <a:cubicBezTo>
                    <a:pt x="10956" y="3672"/>
                    <a:pt x="11023" y="3689"/>
                    <a:pt x="11107" y="3729"/>
                  </a:cubicBezTo>
                  <a:cubicBezTo>
                    <a:pt x="11391" y="4037"/>
                    <a:pt x="12572" y="4037"/>
                    <a:pt x="13163" y="4037"/>
                  </a:cubicBezTo>
                  <a:cubicBezTo>
                    <a:pt x="13470" y="3729"/>
                    <a:pt x="13754" y="3139"/>
                    <a:pt x="13754" y="2548"/>
                  </a:cubicBezTo>
                  <a:cubicBezTo>
                    <a:pt x="13754" y="2348"/>
                    <a:pt x="11853" y="2137"/>
                    <a:pt x="10523" y="2137"/>
                  </a:cubicBezTo>
                  <a:cubicBezTo>
                    <a:pt x="9966" y="2137"/>
                    <a:pt x="9510" y="2174"/>
                    <a:pt x="9335" y="2265"/>
                  </a:cubicBezTo>
                  <a:cubicBezTo>
                    <a:pt x="9118" y="2482"/>
                    <a:pt x="8821" y="2539"/>
                    <a:pt x="8503" y="2539"/>
                  </a:cubicBezTo>
                  <a:cubicBezTo>
                    <a:pt x="8145" y="2539"/>
                    <a:pt x="7759" y="2466"/>
                    <a:pt x="7431" y="2466"/>
                  </a:cubicBezTo>
                  <a:cubicBezTo>
                    <a:pt x="7258" y="2466"/>
                    <a:pt x="7101" y="2486"/>
                    <a:pt x="6973" y="2548"/>
                  </a:cubicBezTo>
                  <a:cubicBezTo>
                    <a:pt x="6928" y="2593"/>
                    <a:pt x="6889" y="2612"/>
                    <a:pt x="6854" y="2612"/>
                  </a:cubicBezTo>
                  <a:cubicBezTo>
                    <a:pt x="6647" y="2612"/>
                    <a:pt x="6538" y="1957"/>
                    <a:pt x="5791" y="1957"/>
                  </a:cubicBezTo>
                  <a:cubicBezTo>
                    <a:pt x="4893" y="1957"/>
                    <a:pt x="5791" y="1674"/>
                    <a:pt x="6075" y="1367"/>
                  </a:cubicBezTo>
                  <a:cubicBezTo>
                    <a:pt x="6075" y="1136"/>
                    <a:pt x="5103" y="701"/>
                    <a:pt x="4423" y="701"/>
                  </a:cubicBezTo>
                  <a:cubicBezTo>
                    <a:pt x="4268" y="701"/>
                    <a:pt x="4129" y="723"/>
                    <a:pt x="4019" y="776"/>
                  </a:cubicBezTo>
                  <a:cubicBezTo>
                    <a:pt x="3121" y="776"/>
                    <a:pt x="2838" y="492"/>
                    <a:pt x="2247" y="185"/>
                  </a:cubicBezTo>
                  <a:cubicBezTo>
                    <a:pt x="2005" y="69"/>
                    <a:pt x="1566" y="1"/>
                    <a:pt x="1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97"/>
            <p:cNvSpPr/>
            <p:nvPr/>
          </p:nvSpPr>
          <p:spPr>
            <a:xfrm>
              <a:off x="1530525" y="1507425"/>
              <a:ext cx="137050" cy="107900"/>
            </a:xfrm>
            <a:custGeom>
              <a:avLst/>
              <a:gdLst/>
              <a:ahLst/>
              <a:cxnLst/>
              <a:rect l="l" t="t" r="r" b="b"/>
              <a:pathLst>
                <a:path w="5482" h="4316" extrusionOk="0">
                  <a:moveTo>
                    <a:pt x="3982" y="0"/>
                  </a:moveTo>
                  <a:cubicBezTo>
                    <a:pt x="3500" y="0"/>
                    <a:pt x="2844" y="263"/>
                    <a:pt x="3238" y="263"/>
                  </a:cubicBezTo>
                  <a:cubicBezTo>
                    <a:pt x="3657" y="481"/>
                    <a:pt x="3481" y="687"/>
                    <a:pt x="3242" y="687"/>
                  </a:cubicBezTo>
                  <a:cubicBezTo>
                    <a:pt x="3145" y="687"/>
                    <a:pt x="3037" y="652"/>
                    <a:pt x="2954" y="570"/>
                  </a:cubicBezTo>
                  <a:cubicBezTo>
                    <a:pt x="2838" y="510"/>
                    <a:pt x="2688" y="484"/>
                    <a:pt x="2525" y="484"/>
                  </a:cubicBezTo>
                  <a:cubicBezTo>
                    <a:pt x="1859" y="484"/>
                    <a:pt x="991" y="914"/>
                    <a:pt x="1466" y="1161"/>
                  </a:cubicBezTo>
                  <a:cubicBezTo>
                    <a:pt x="1539" y="1229"/>
                    <a:pt x="1663" y="1246"/>
                    <a:pt x="1801" y="1246"/>
                  </a:cubicBezTo>
                  <a:cubicBezTo>
                    <a:pt x="1951" y="1246"/>
                    <a:pt x="2116" y="1226"/>
                    <a:pt x="2251" y="1226"/>
                  </a:cubicBezTo>
                  <a:cubicBezTo>
                    <a:pt x="2511" y="1226"/>
                    <a:pt x="2659" y="1302"/>
                    <a:pt x="2364" y="1751"/>
                  </a:cubicBezTo>
                  <a:cubicBezTo>
                    <a:pt x="2167" y="2145"/>
                    <a:pt x="2001" y="2276"/>
                    <a:pt x="1846" y="2276"/>
                  </a:cubicBezTo>
                  <a:cubicBezTo>
                    <a:pt x="1537" y="2276"/>
                    <a:pt x="1269" y="1751"/>
                    <a:pt x="875" y="1751"/>
                  </a:cubicBezTo>
                  <a:cubicBezTo>
                    <a:pt x="1" y="1751"/>
                    <a:pt x="284" y="2626"/>
                    <a:pt x="1466" y="2933"/>
                  </a:cubicBezTo>
                  <a:cubicBezTo>
                    <a:pt x="2364" y="3216"/>
                    <a:pt x="2056" y="3807"/>
                    <a:pt x="2954" y="4114"/>
                  </a:cubicBezTo>
                  <a:cubicBezTo>
                    <a:pt x="3171" y="4260"/>
                    <a:pt x="3316" y="4315"/>
                    <a:pt x="3426" y="4315"/>
                  </a:cubicBezTo>
                  <a:cubicBezTo>
                    <a:pt x="3759" y="4315"/>
                    <a:pt x="3761" y="3807"/>
                    <a:pt x="4419" y="3807"/>
                  </a:cubicBezTo>
                  <a:cubicBezTo>
                    <a:pt x="5317" y="3807"/>
                    <a:pt x="5317" y="2342"/>
                    <a:pt x="5317" y="2035"/>
                  </a:cubicBezTo>
                  <a:cubicBezTo>
                    <a:pt x="5482" y="1692"/>
                    <a:pt x="5256" y="1548"/>
                    <a:pt x="5093" y="1548"/>
                  </a:cubicBezTo>
                  <a:cubicBezTo>
                    <a:pt x="4975" y="1548"/>
                    <a:pt x="4891" y="1623"/>
                    <a:pt x="5010" y="1751"/>
                  </a:cubicBezTo>
                  <a:cubicBezTo>
                    <a:pt x="5010" y="1947"/>
                    <a:pt x="5010" y="2288"/>
                    <a:pt x="4917" y="2288"/>
                  </a:cubicBezTo>
                  <a:cubicBezTo>
                    <a:pt x="4875" y="2288"/>
                    <a:pt x="4814" y="2218"/>
                    <a:pt x="4726" y="2035"/>
                  </a:cubicBezTo>
                  <a:cubicBezTo>
                    <a:pt x="4726" y="1893"/>
                    <a:pt x="4579" y="1893"/>
                    <a:pt x="4393" y="1893"/>
                  </a:cubicBezTo>
                  <a:cubicBezTo>
                    <a:pt x="4206" y="1893"/>
                    <a:pt x="3982" y="1893"/>
                    <a:pt x="3828" y="1751"/>
                  </a:cubicBezTo>
                  <a:cubicBezTo>
                    <a:pt x="3545" y="1444"/>
                    <a:pt x="4726" y="1444"/>
                    <a:pt x="4726" y="853"/>
                  </a:cubicBezTo>
                  <a:cubicBezTo>
                    <a:pt x="5010" y="570"/>
                    <a:pt x="4136" y="570"/>
                    <a:pt x="4419" y="263"/>
                  </a:cubicBezTo>
                  <a:cubicBezTo>
                    <a:pt x="4419" y="66"/>
                    <a:pt x="4222" y="0"/>
                    <a:pt x="39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97"/>
            <p:cNvSpPr/>
            <p:nvPr/>
          </p:nvSpPr>
          <p:spPr>
            <a:xfrm>
              <a:off x="1242275" y="1403525"/>
              <a:ext cx="243975" cy="97300"/>
            </a:xfrm>
            <a:custGeom>
              <a:avLst/>
              <a:gdLst/>
              <a:ahLst/>
              <a:cxnLst/>
              <a:rect l="l" t="t" r="r" b="b"/>
              <a:pathLst>
                <a:path w="9759" h="3892" extrusionOk="0">
                  <a:moveTo>
                    <a:pt x="6805" y="0"/>
                  </a:moveTo>
                  <a:cubicBezTo>
                    <a:pt x="6498" y="0"/>
                    <a:pt x="5317" y="875"/>
                    <a:pt x="5907" y="875"/>
                  </a:cubicBezTo>
                  <a:cubicBezTo>
                    <a:pt x="6498" y="875"/>
                    <a:pt x="6498" y="1182"/>
                    <a:pt x="6215" y="1465"/>
                  </a:cubicBezTo>
                  <a:cubicBezTo>
                    <a:pt x="5907" y="1465"/>
                    <a:pt x="6805" y="1773"/>
                    <a:pt x="6805" y="2056"/>
                  </a:cubicBezTo>
                  <a:cubicBezTo>
                    <a:pt x="6498" y="2056"/>
                    <a:pt x="5033" y="2056"/>
                    <a:pt x="5033" y="1773"/>
                  </a:cubicBezTo>
                  <a:cubicBezTo>
                    <a:pt x="4781" y="1287"/>
                    <a:pt x="3938" y="801"/>
                    <a:pt x="3317" y="801"/>
                  </a:cubicBezTo>
                  <a:cubicBezTo>
                    <a:pt x="3183" y="801"/>
                    <a:pt x="3059" y="824"/>
                    <a:pt x="2954" y="875"/>
                  </a:cubicBezTo>
                  <a:cubicBezTo>
                    <a:pt x="2363" y="875"/>
                    <a:pt x="2671" y="284"/>
                    <a:pt x="2080" y="284"/>
                  </a:cubicBezTo>
                  <a:cubicBezTo>
                    <a:pt x="1773" y="284"/>
                    <a:pt x="1773" y="875"/>
                    <a:pt x="1489" y="875"/>
                  </a:cubicBezTo>
                  <a:cubicBezTo>
                    <a:pt x="898" y="875"/>
                    <a:pt x="898" y="1465"/>
                    <a:pt x="1489" y="1465"/>
                  </a:cubicBezTo>
                  <a:cubicBezTo>
                    <a:pt x="591" y="1465"/>
                    <a:pt x="308" y="2056"/>
                    <a:pt x="898" y="2056"/>
                  </a:cubicBezTo>
                  <a:cubicBezTo>
                    <a:pt x="1194" y="1914"/>
                    <a:pt x="1489" y="1843"/>
                    <a:pt x="1637" y="1843"/>
                  </a:cubicBezTo>
                  <a:cubicBezTo>
                    <a:pt x="1784" y="1843"/>
                    <a:pt x="1784" y="1914"/>
                    <a:pt x="1489" y="2056"/>
                  </a:cubicBezTo>
                  <a:cubicBezTo>
                    <a:pt x="1182" y="2056"/>
                    <a:pt x="1" y="2363"/>
                    <a:pt x="308" y="2363"/>
                  </a:cubicBezTo>
                  <a:cubicBezTo>
                    <a:pt x="308" y="2647"/>
                    <a:pt x="591" y="2647"/>
                    <a:pt x="1182" y="2647"/>
                  </a:cubicBezTo>
                  <a:cubicBezTo>
                    <a:pt x="1477" y="2800"/>
                    <a:pt x="1702" y="2877"/>
                    <a:pt x="1888" y="2877"/>
                  </a:cubicBezTo>
                  <a:cubicBezTo>
                    <a:pt x="2074" y="2877"/>
                    <a:pt x="2222" y="2800"/>
                    <a:pt x="2363" y="2647"/>
                  </a:cubicBezTo>
                  <a:cubicBezTo>
                    <a:pt x="2575" y="2451"/>
                    <a:pt x="2775" y="2110"/>
                    <a:pt x="2880" y="2110"/>
                  </a:cubicBezTo>
                  <a:cubicBezTo>
                    <a:pt x="2927" y="2110"/>
                    <a:pt x="2954" y="2180"/>
                    <a:pt x="2954" y="2363"/>
                  </a:cubicBezTo>
                  <a:cubicBezTo>
                    <a:pt x="2815" y="2653"/>
                    <a:pt x="2954" y="2727"/>
                    <a:pt x="3238" y="2727"/>
                  </a:cubicBezTo>
                  <a:cubicBezTo>
                    <a:pt x="3533" y="2727"/>
                    <a:pt x="3985" y="2647"/>
                    <a:pt x="4443" y="2647"/>
                  </a:cubicBezTo>
                  <a:cubicBezTo>
                    <a:pt x="4605" y="2594"/>
                    <a:pt x="4696" y="2572"/>
                    <a:pt x="4732" y="2572"/>
                  </a:cubicBezTo>
                  <a:cubicBezTo>
                    <a:pt x="4889" y="2572"/>
                    <a:pt x="3973" y="3006"/>
                    <a:pt x="3261" y="3237"/>
                  </a:cubicBezTo>
                  <a:cubicBezTo>
                    <a:pt x="2363" y="3237"/>
                    <a:pt x="2363" y="3828"/>
                    <a:pt x="3261" y="3828"/>
                  </a:cubicBezTo>
                  <a:cubicBezTo>
                    <a:pt x="3386" y="3872"/>
                    <a:pt x="3524" y="3891"/>
                    <a:pt x="3668" y="3891"/>
                  </a:cubicBezTo>
                  <a:cubicBezTo>
                    <a:pt x="4536" y="3891"/>
                    <a:pt x="5664" y="3197"/>
                    <a:pt x="5907" y="2954"/>
                  </a:cubicBezTo>
                  <a:cubicBezTo>
                    <a:pt x="6036" y="2887"/>
                    <a:pt x="6151" y="2863"/>
                    <a:pt x="6256" y="2863"/>
                  </a:cubicBezTo>
                  <a:cubicBezTo>
                    <a:pt x="6533" y="2863"/>
                    <a:pt x="6734" y="3033"/>
                    <a:pt x="6910" y="3033"/>
                  </a:cubicBezTo>
                  <a:cubicBezTo>
                    <a:pt x="6972" y="3033"/>
                    <a:pt x="7031" y="3012"/>
                    <a:pt x="7089" y="2954"/>
                  </a:cubicBezTo>
                  <a:cubicBezTo>
                    <a:pt x="7286" y="2851"/>
                    <a:pt x="7483" y="2817"/>
                    <a:pt x="7680" y="2817"/>
                  </a:cubicBezTo>
                  <a:cubicBezTo>
                    <a:pt x="8073" y="2817"/>
                    <a:pt x="8467" y="2954"/>
                    <a:pt x="8861" y="2954"/>
                  </a:cubicBezTo>
                  <a:cubicBezTo>
                    <a:pt x="9759" y="2647"/>
                    <a:pt x="9759" y="1465"/>
                    <a:pt x="9168" y="1182"/>
                  </a:cubicBezTo>
                  <a:cubicBezTo>
                    <a:pt x="9105" y="1118"/>
                    <a:pt x="9054" y="1093"/>
                    <a:pt x="9009" y="1093"/>
                  </a:cubicBezTo>
                  <a:cubicBezTo>
                    <a:pt x="8836" y="1093"/>
                    <a:pt x="8739" y="1465"/>
                    <a:pt x="8270" y="1465"/>
                  </a:cubicBezTo>
                  <a:cubicBezTo>
                    <a:pt x="7987" y="1465"/>
                    <a:pt x="7680" y="1182"/>
                    <a:pt x="7396" y="875"/>
                  </a:cubicBezTo>
                  <a:cubicBezTo>
                    <a:pt x="7089" y="591"/>
                    <a:pt x="7396" y="0"/>
                    <a:pt x="6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97"/>
            <p:cNvSpPr/>
            <p:nvPr/>
          </p:nvSpPr>
          <p:spPr>
            <a:xfrm>
              <a:off x="1131825" y="1370800"/>
              <a:ext cx="154775" cy="69375"/>
            </a:xfrm>
            <a:custGeom>
              <a:avLst/>
              <a:gdLst/>
              <a:ahLst/>
              <a:cxnLst/>
              <a:rect l="l" t="t" r="r" b="b"/>
              <a:pathLst>
                <a:path w="6191" h="2775" extrusionOk="0">
                  <a:moveTo>
                    <a:pt x="5117" y="0"/>
                  </a:moveTo>
                  <a:cubicBezTo>
                    <a:pt x="5009" y="0"/>
                    <a:pt x="5009" y="212"/>
                    <a:pt x="5009" y="412"/>
                  </a:cubicBezTo>
                  <a:cubicBezTo>
                    <a:pt x="5009" y="514"/>
                    <a:pt x="4944" y="548"/>
                    <a:pt x="4834" y="548"/>
                  </a:cubicBezTo>
                  <a:cubicBezTo>
                    <a:pt x="4616" y="548"/>
                    <a:pt x="4222" y="412"/>
                    <a:pt x="3828" y="412"/>
                  </a:cubicBezTo>
                  <a:cubicBezTo>
                    <a:pt x="3775" y="359"/>
                    <a:pt x="3712" y="337"/>
                    <a:pt x="3641" y="337"/>
                  </a:cubicBezTo>
                  <a:cubicBezTo>
                    <a:pt x="3325" y="337"/>
                    <a:pt x="2844" y="771"/>
                    <a:pt x="2363" y="1002"/>
                  </a:cubicBezTo>
                  <a:cubicBezTo>
                    <a:pt x="1888" y="1249"/>
                    <a:pt x="1795" y="1679"/>
                    <a:pt x="1617" y="1679"/>
                  </a:cubicBezTo>
                  <a:cubicBezTo>
                    <a:pt x="1574" y="1679"/>
                    <a:pt x="1526" y="1653"/>
                    <a:pt x="1465" y="1593"/>
                  </a:cubicBezTo>
                  <a:cubicBezTo>
                    <a:pt x="875" y="1593"/>
                    <a:pt x="0" y="2184"/>
                    <a:pt x="284" y="2184"/>
                  </a:cubicBezTo>
                  <a:cubicBezTo>
                    <a:pt x="591" y="2491"/>
                    <a:pt x="284" y="2774"/>
                    <a:pt x="591" y="2774"/>
                  </a:cubicBezTo>
                  <a:cubicBezTo>
                    <a:pt x="733" y="2633"/>
                    <a:pt x="804" y="2562"/>
                    <a:pt x="877" y="2562"/>
                  </a:cubicBezTo>
                  <a:cubicBezTo>
                    <a:pt x="951" y="2562"/>
                    <a:pt x="1028" y="2633"/>
                    <a:pt x="1182" y="2774"/>
                  </a:cubicBezTo>
                  <a:cubicBezTo>
                    <a:pt x="1465" y="2774"/>
                    <a:pt x="1465" y="2491"/>
                    <a:pt x="1772" y="2184"/>
                  </a:cubicBezTo>
                  <a:cubicBezTo>
                    <a:pt x="2056" y="2184"/>
                    <a:pt x="1772" y="2774"/>
                    <a:pt x="2363" y="2774"/>
                  </a:cubicBezTo>
                  <a:cubicBezTo>
                    <a:pt x="2647" y="2774"/>
                    <a:pt x="2647" y="2184"/>
                    <a:pt x="2954" y="2184"/>
                  </a:cubicBezTo>
                  <a:cubicBezTo>
                    <a:pt x="3037" y="2274"/>
                    <a:pt x="3123" y="2312"/>
                    <a:pt x="3203" y="2312"/>
                  </a:cubicBezTo>
                  <a:cubicBezTo>
                    <a:pt x="3392" y="2312"/>
                    <a:pt x="3544" y="2100"/>
                    <a:pt x="3544" y="1900"/>
                  </a:cubicBezTo>
                  <a:cubicBezTo>
                    <a:pt x="3544" y="1593"/>
                    <a:pt x="3544" y="1309"/>
                    <a:pt x="3828" y="1309"/>
                  </a:cubicBezTo>
                  <a:cubicBezTo>
                    <a:pt x="3944" y="1249"/>
                    <a:pt x="4026" y="1223"/>
                    <a:pt x="4084" y="1223"/>
                  </a:cubicBezTo>
                  <a:cubicBezTo>
                    <a:pt x="4318" y="1223"/>
                    <a:pt x="4135" y="1653"/>
                    <a:pt x="4135" y="1900"/>
                  </a:cubicBezTo>
                  <a:cubicBezTo>
                    <a:pt x="4223" y="2083"/>
                    <a:pt x="4340" y="2153"/>
                    <a:pt x="4460" y="2153"/>
                  </a:cubicBezTo>
                  <a:cubicBezTo>
                    <a:pt x="4728" y="2153"/>
                    <a:pt x="5009" y="1805"/>
                    <a:pt x="5009" y="1593"/>
                  </a:cubicBezTo>
                  <a:cubicBezTo>
                    <a:pt x="5009" y="1593"/>
                    <a:pt x="5600" y="1593"/>
                    <a:pt x="5600" y="1309"/>
                  </a:cubicBezTo>
                  <a:cubicBezTo>
                    <a:pt x="5600" y="1309"/>
                    <a:pt x="5907" y="1002"/>
                    <a:pt x="5600" y="719"/>
                  </a:cubicBezTo>
                  <a:cubicBezTo>
                    <a:pt x="5458" y="565"/>
                    <a:pt x="5535" y="565"/>
                    <a:pt x="5683" y="565"/>
                  </a:cubicBezTo>
                  <a:cubicBezTo>
                    <a:pt x="5830" y="565"/>
                    <a:pt x="6049" y="565"/>
                    <a:pt x="6191" y="412"/>
                  </a:cubicBezTo>
                  <a:cubicBezTo>
                    <a:pt x="6191" y="270"/>
                    <a:pt x="6120" y="270"/>
                    <a:pt x="5975" y="270"/>
                  </a:cubicBezTo>
                  <a:cubicBezTo>
                    <a:pt x="5830" y="270"/>
                    <a:pt x="5612" y="270"/>
                    <a:pt x="5316" y="128"/>
                  </a:cubicBezTo>
                  <a:cubicBezTo>
                    <a:pt x="5226" y="37"/>
                    <a:pt x="5162" y="0"/>
                    <a:pt x="51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97"/>
            <p:cNvSpPr/>
            <p:nvPr/>
          </p:nvSpPr>
          <p:spPr>
            <a:xfrm>
              <a:off x="1294250" y="1353475"/>
              <a:ext cx="29575" cy="14200"/>
            </a:xfrm>
            <a:custGeom>
              <a:avLst/>
              <a:gdLst/>
              <a:ahLst/>
              <a:cxnLst/>
              <a:rect l="l" t="t" r="r" b="b"/>
              <a:pathLst>
                <a:path w="1183" h="568" extrusionOk="0">
                  <a:moveTo>
                    <a:pt x="592" y="0"/>
                  </a:moveTo>
                  <a:cubicBezTo>
                    <a:pt x="296" y="0"/>
                    <a:pt x="1" y="77"/>
                    <a:pt x="1" y="230"/>
                  </a:cubicBezTo>
                  <a:cubicBezTo>
                    <a:pt x="166" y="395"/>
                    <a:pt x="434" y="568"/>
                    <a:pt x="690" y="568"/>
                  </a:cubicBezTo>
                  <a:cubicBezTo>
                    <a:pt x="875" y="568"/>
                    <a:pt x="1053" y="478"/>
                    <a:pt x="1182" y="230"/>
                  </a:cubicBezTo>
                  <a:cubicBezTo>
                    <a:pt x="1182" y="77"/>
                    <a:pt x="887" y="0"/>
                    <a:pt x="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97"/>
            <p:cNvSpPr/>
            <p:nvPr/>
          </p:nvSpPr>
          <p:spPr>
            <a:xfrm>
              <a:off x="918575" y="2160950"/>
              <a:ext cx="50825" cy="48000"/>
            </a:xfrm>
            <a:custGeom>
              <a:avLst/>
              <a:gdLst/>
              <a:ahLst/>
              <a:cxnLst/>
              <a:rect l="l" t="t" r="r" b="b"/>
              <a:pathLst>
                <a:path w="2033" h="1920" extrusionOk="0">
                  <a:moveTo>
                    <a:pt x="1087" y="1"/>
                  </a:moveTo>
                  <a:cubicBezTo>
                    <a:pt x="959" y="1"/>
                    <a:pt x="783" y="36"/>
                    <a:pt x="544" y="112"/>
                  </a:cubicBezTo>
                  <a:cubicBezTo>
                    <a:pt x="0" y="395"/>
                    <a:pt x="1219" y="1919"/>
                    <a:pt x="1877" y="1919"/>
                  </a:cubicBezTo>
                  <a:cubicBezTo>
                    <a:pt x="1934" y="1919"/>
                    <a:pt x="1986" y="1908"/>
                    <a:pt x="2033" y="1884"/>
                  </a:cubicBezTo>
                  <a:cubicBezTo>
                    <a:pt x="2033" y="1600"/>
                    <a:pt x="1442" y="1010"/>
                    <a:pt x="1442" y="702"/>
                  </a:cubicBezTo>
                  <a:cubicBezTo>
                    <a:pt x="1442" y="269"/>
                    <a:pt x="1442" y="1"/>
                    <a:pt x="10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97"/>
            <p:cNvSpPr/>
            <p:nvPr/>
          </p:nvSpPr>
          <p:spPr>
            <a:xfrm>
              <a:off x="1330875" y="1348625"/>
              <a:ext cx="71800" cy="32475"/>
            </a:xfrm>
            <a:custGeom>
              <a:avLst/>
              <a:gdLst/>
              <a:ahLst/>
              <a:cxnLst/>
              <a:rect l="l" t="t" r="r" b="b"/>
              <a:pathLst>
                <a:path w="2872" h="1299" extrusionOk="0">
                  <a:moveTo>
                    <a:pt x="2510" y="0"/>
                  </a:moveTo>
                  <a:cubicBezTo>
                    <a:pt x="2397" y="0"/>
                    <a:pt x="2251" y="35"/>
                    <a:pt x="2080" y="117"/>
                  </a:cubicBezTo>
                  <a:cubicBezTo>
                    <a:pt x="1182" y="117"/>
                    <a:pt x="1" y="117"/>
                    <a:pt x="1" y="708"/>
                  </a:cubicBezTo>
                  <a:cubicBezTo>
                    <a:pt x="1" y="1015"/>
                    <a:pt x="308" y="1299"/>
                    <a:pt x="1182" y="1299"/>
                  </a:cubicBezTo>
                  <a:cubicBezTo>
                    <a:pt x="1773" y="1299"/>
                    <a:pt x="2671" y="708"/>
                    <a:pt x="2080" y="708"/>
                  </a:cubicBezTo>
                  <a:cubicBezTo>
                    <a:pt x="1773" y="708"/>
                    <a:pt x="2080" y="424"/>
                    <a:pt x="2671" y="424"/>
                  </a:cubicBezTo>
                  <a:cubicBezTo>
                    <a:pt x="2872" y="206"/>
                    <a:pt x="2787" y="0"/>
                    <a:pt x="25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97"/>
            <p:cNvSpPr/>
            <p:nvPr/>
          </p:nvSpPr>
          <p:spPr>
            <a:xfrm>
              <a:off x="1072750" y="1489925"/>
              <a:ext cx="221525" cy="142225"/>
            </a:xfrm>
            <a:custGeom>
              <a:avLst/>
              <a:gdLst/>
              <a:ahLst/>
              <a:cxnLst/>
              <a:rect l="l" t="t" r="r" b="b"/>
              <a:pathLst>
                <a:path w="8861" h="5689" extrusionOk="0">
                  <a:moveTo>
                    <a:pt x="3486" y="0"/>
                  </a:moveTo>
                  <a:cubicBezTo>
                    <a:pt x="2864" y="0"/>
                    <a:pt x="1651" y="372"/>
                    <a:pt x="1182" y="372"/>
                  </a:cubicBezTo>
                  <a:cubicBezTo>
                    <a:pt x="875" y="372"/>
                    <a:pt x="1182" y="963"/>
                    <a:pt x="1773" y="1270"/>
                  </a:cubicBezTo>
                  <a:cubicBezTo>
                    <a:pt x="2056" y="1553"/>
                    <a:pt x="875" y="2144"/>
                    <a:pt x="1182" y="2451"/>
                  </a:cubicBezTo>
                  <a:cubicBezTo>
                    <a:pt x="1182" y="2735"/>
                    <a:pt x="875" y="3042"/>
                    <a:pt x="284" y="3633"/>
                  </a:cubicBezTo>
                  <a:cubicBezTo>
                    <a:pt x="1" y="4223"/>
                    <a:pt x="591" y="4223"/>
                    <a:pt x="1465" y="4223"/>
                  </a:cubicBezTo>
                  <a:cubicBezTo>
                    <a:pt x="2056" y="4507"/>
                    <a:pt x="2056" y="5688"/>
                    <a:pt x="2363" y="5688"/>
                  </a:cubicBezTo>
                  <a:cubicBezTo>
                    <a:pt x="2647" y="5688"/>
                    <a:pt x="2647" y="5098"/>
                    <a:pt x="2954" y="5098"/>
                  </a:cubicBezTo>
                  <a:lnTo>
                    <a:pt x="3828" y="5098"/>
                  </a:lnTo>
                  <a:cubicBezTo>
                    <a:pt x="4135" y="5098"/>
                    <a:pt x="4419" y="4814"/>
                    <a:pt x="4419" y="4507"/>
                  </a:cubicBezTo>
                  <a:cubicBezTo>
                    <a:pt x="4419" y="3916"/>
                    <a:pt x="4726" y="3633"/>
                    <a:pt x="5317" y="3633"/>
                  </a:cubicBezTo>
                  <a:cubicBezTo>
                    <a:pt x="5600" y="3633"/>
                    <a:pt x="5317" y="3042"/>
                    <a:pt x="5907" y="2735"/>
                  </a:cubicBezTo>
                  <a:cubicBezTo>
                    <a:pt x="6498" y="2735"/>
                    <a:pt x="8270" y="2144"/>
                    <a:pt x="8554" y="1861"/>
                  </a:cubicBezTo>
                  <a:cubicBezTo>
                    <a:pt x="8861" y="1553"/>
                    <a:pt x="7963" y="1270"/>
                    <a:pt x="7372" y="963"/>
                  </a:cubicBezTo>
                  <a:cubicBezTo>
                    <a:pt x="6956" y="763"/>
                    <a:pt x="6540" y="551"/>
                    <a:pt x="6231" y="551"/>
                  </a:cubicBezTo>
                  <a:cubicBezTo>
                    <a:pt x="6102" y="551"/>
                    <a:pt x="5991" y="589"/>
                    <a:pt x="5907" y="679"/>
                  </a:cubicBezTo>
                  <a:cubicBezTo>
                    <a:pt x="5787" y="737"/>
                    <a:pt x="5702" y="759"/>
                    <a:pt x="5642" y="759"/>
                  </a:cubicBezTo>
                  <a:cubicBezTo>
                    <a:pt x="5473" y="759"/>
                    <a:pt x="5497" y="588"/>
                    <a:pt x="5436" y="588"/>
                  </a:cubicBezTo>
                  <a:cubicBezTo>
                    <a:pt x="5413" y="588"/>
                    <a:pt x="5378" y="612"/>
                    <a:pt x="5317" y="679"/>
                  </a:cubicBezTo>
                  <a:cubicBezTo>
                    <a:pt x="5010" y="679"/>
                    <a:pt x="3828" y="372"/>
                    <a:pt x="3828" y="89"/>
                  </a:cubicBezTo>
                  <a:cubicBezTo>
                    <a:pt x="3770" y="25"/>
                    <a:pt x="3648" y="0"/>
                    <a:pt x="3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97"/>
            <p:cNvSpPr/>
            <p:nvPr/>
          </p:nvSpPr>
          <p:spPr>
            <a:xfrm>
              <a:off x="1206475" y="1431775"/>
              <a:ext cx="35825" cy="23175"/>
            </a:xfrm>
            <a:custGeom>
              <a:avLst/>
              <a:gdLst/>
              <a:ahLst/>
              <a:cxnLst/>
              <a:rect l="l" t="t" r="r" b="b"/>
              <a:pathLst>
                <a:path w="1433" h="927" extrusionOk="0">
                  <a:moveTo>
                    <a:pt x="1379" y="1"/>
                  </a:moveTo>
                  <a:cubicBezTo>
                    <a:pt x="1119" y="1"/>
                    <a:pt x="0" y="926"/>
                    <a:pt x="251" y="926"/>
                  </a:cubicBezTo>
                  <a:cubicBezTo>
                    <a:pt x="842" y="926"/>
                    <a:pt x="1433" y="335"/>
                    <a:pt x="1433" y="52"/>
                  </a:cubicBezTo>
                  <a:cubicBezTo>
                    <a:pt x="1433" y="17"/>
                    <a:pt x="1413" y="1"/>
                    <a:pt x="1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97"/>
            <p:cNvSpPr/>
            <p:nvPr/>
          </p:nvSpPr>
          <p:spPr>
            <a:xfrm>
              <a:off x="1316125" y="1319100"/>
              <a:ext cx="88625" cy="22800"/>
            </a:xfrm>
            <a:custGeom>
              <a:avLst/>
              <a:gdLst/>
              <a:ahLst/>
              <a:cxnLst/>
              <a:rect l="l" t="t" r="r" b="b"/>
              <a:pathLst>
                <a:path w="3545" h="912" extrusionOk="0">
                  <a:moveTo>
                    <a:pt x="2503" y="0"/>
                  </a:moveTo>
                  <a:cubicBezTo>
                    <a:pt x="2320" y="0"/>
                    <a:pt x="2162" y="35"/>
                    <a:pt x="2079" y="117"/>
                  </a:cubicBezTo>
                  <a:cubicBezTo>
                    <a:pt x="1489" y="424"/>
                    <a:pt x="0" y="424"/>
                    <a:pt x="591" y="708"/>
                  </a:cubicBezTo>
                  <a:cubicBezTo>
                    <a:pt x="591" y="810"/>
                    <a:pt x="656" y="844"/>
                    <a:pt x="755" y="844"/>
                  </a:cubicBezTo>
                  <a:cubicBezTo>
                    <a:pt x="953" y="844"/>
                    <a:pt x="1284" y="708"/>
                    <a:pt x="1489" y="708"/>
                  </a:cubicBezTo>
                  <a:cubicBezTo>
                    <a:pt x="1550" y="775"/>
                    <a:pt x="1613" y="799"/>
                    <a:pt x="1677" y="799"/>
                  </a:cubicBezTo>
                  <a:cubicBezTo>
                    <a:pt x="1845" y="799"/>
                    <a:pt x="2018" y="628"/>
                    <a:pt x="2186" y="628"/>
                  </a:cubicBezTo>
                  <a:cubicBezTo>
                    <a:pt x="2246" y="628"/>
                    <a:pt x="2305" y="650"/>
                    <a:pt x="2363" y="708"/>
                  </a:cubicBezTo>
                  <a:cubicBezTo>
                    <a:pt x="2491" y="836"/>
                    <a:pt x="2720" y="911"/>
                    <a:pt x="2941" y="911"/>
                  </a:cubicBezTo>
                  <a:cubicBezTo>
                    <a:pt x="3249" y="911"/>
                    <a:pt x="3544" y="767"/>
                    <a:pt x="3544" y="424"/>
                  </a:cubicBezTo>
                  <a:cubicBezTo>
                    <a:pt x="3544" y="206"/>
                    <a:pt x="2949" y="0"/>
                    <a:pt x="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97"/>
            <p:cNvSpPr/>
            <p:nvPr/>
          </p:nvSpPr>
          <p:spPr>
            <a:xfrm>
              <a:off x="1626225" y="1313325"/>
              <a:ext cx="73850" cy="45925"/>
            </a:xfrm>
            <a:custGeom>
              <a:avLst/>
              <a:gdLst/>
              <a:ahLst/>
              <a:cxnLst/>
              <a:rect l="l" t="t" r="r" b="b"/>
              <a:pathLst>
                <a:path w="2954" h="1837" extrusionOk="0">
                  <a:moveTo>
                    <a:pt x="201" y="0"/>
                  </a:moveTo>
                  <a:cubicBezTo>
                    <a:pt x="115" y="0"/>
                    <a:pt x="45" y="20"/>
                    <a:pt x="0" y="64"/>
                  </a:cubicBezTo>
                  <a:cubicBezTo>
                    <a:pt x="0" y="348"/>
                    <a:pt x="591" y="1836"/>
                    <a:pt x="1182" y="1836"/>
                  </a:cubicBezTo>
                  <a:cubicBezTo>
                    <a:pt x="1772" y="1836"/>
                    <a:pt x="2080" y="1836"/>
                    <a:pt x="2670" y="1529"/>
                  </a:cubicBezTo>
                  <a:cubicBezTo>
                    <a:pt x="2954" y="1246"/>
                    <a:pt x="2363" y="1246"/>
                    <a:pt x="2670" y="939"/>
                  </a:cubicBezTo>
                  <a:cubicBezTo>
                    <a:pt x="2835" y="595"/>
                    <a:pt x="2505" y="452"/>
                    <a:pt x="2200" y="452"/>
                  </a:cubicBezTo>
                  <a:cubicBezTo>
                    <a:pt x="1980" y="452"/>
                    <a:pt x="1772" y="526"/>
                    <a:pt x="1772" y="655"/>
                  </a:cubicBezTo>
                  <a:cubicBezTo>
                    <a:pt x="1772" y="655"/>
                    <a:pt x="704"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97"/>
            <p:cNvSpPr/>
            <p:nvPr/>
          </p:nvSpPr>
          <p:spPr>
            <a:xfrm>
              <a:off x="1965875" y="1522175"/>
              <a:ext cx="96300" cy="41225"/>
            </a:xfrm>
            <a:custGeom>
              <a:avLst/>
              <a:gdLst/>
              <a:ahLst/>
              <a:cxnLst/>
              <a:rect l="l" t="t" r="r" b="b"/>
              <a:pathLst>
                <a:path w="3852" h="1649" extrusionOk="0">
                  <a:moveTo>
                    <a:pt x="556" y="1"/>
                  </a:moveTo>
                  <a:cubicBezTo>
                    <a:pt x="404" y="1"/>
                    <a:pt x="307" y="67"/>
                    <a:pt x="307" y="263"/>
                  </a:cubicBezTo>
                  <a:cubicBezTo>
                    <a:pt x="0" y="571"/>
                    <a:pt x="591" y="571"/>
                    <a:pt x="591" y="1161"/>
                  </a:cubicBezTo>
                  <a:cubicBezTo>
                    <a:pt x="769" y="1504"/>
                    <a:pt x="1044" y="1648"/>
                    <a:pt x="1298" y="1648"/>
                  </a:cubicBezTo>
                  <a:cubicBezTo>
                    <a:pt x="1481" y="1648"/>
                    <a:pt x="1653" y="1574"/>
                    <a:pt x="1772" y="1445"/>
                  </a:cubicBezTo>
                  <a:cubicBezTo>
                    <a:pt x="1901" y="1383"/>
                    <a:pt x="2073" y="1363"/>
                    <a:pt x="2262" y="1363"/>
                  </a:cubicBezTo>
                  <a:cubicBezTo>
                    <a:pt x="2622" y="1363"/>
                    <a:pt x="3047" y="1436"/>
                    <a:pt x="3367" y="1436"/>
                  </a:cubicBezTo>
                  <a:cubicBezTo>
                    <a:pt x="3650" y="1436"/>
                    <a:pt x="3851" y="1378"/>
                    <a:pt x="3851" y="1161"/>
                  </a:cubicBezTo>
                  <a:cubicBezTo>
                    <a:pt x="3851" y="896"/>
                    <a:pt x="2741" y="208"/>
                    <a:pt x="2058" y="208"/>
                  </a:cubicBezTo>
                  <a:cubicBezTo>
                    <a:pt x="1950" y="208"/>
                    <a:pt x="1853" y="225"/>
                    <a:pt x="1772" y="263"/>
                  </a:cubicBezTo>
                  <a:cubicBezTo>
                    <a:pt x="1378" y="263"/>
                    <a:pt x="859" y="1"/>
                    <a:pt x="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97"/>
            <p:cNvSpPr/>
            <p:nvPr/>
          </p:nvSpPr>
          <p:spPr>
            <a:xfrm>
              <a:off x="1652950" y="1192375"/>
              <a:ext cx="232025" cy="153975"/>
            </a:xfrm>
            <a:custGeom>
              <a:avLst/>
              <a:gdLst/>
              <a:ahLst/>
              <a:cxnLst/>
              <a:rect l="l" t="t" r="r" b="b"/>
              <a:pathLst>
                <a:path w="9281" h="6159" extrusionOk="0">
                  <a:moveTo>
                    <a:pt x="2482" y="1"/>
                  </a:moveTo>
                  <a:cubicBezTo>
                    <a:pt x="2016" y="1"/>
                    <a:pt x="1832" y="288"/>
                    <a:pt x="2192" y="460"/>
                  </a:cubicBezTo>
                  <a:cubicBezTo>
                    <a:pt x="2783" y="460"/>
                    <a:pt x="2783" y="768"/>
                    <a:pt x="2192" y="768"/>
                  </a:cubicBezTo>
                  <a:cubicBezTo>
                    <a:pt x="1885" y="768"/>
                    <a:pt x="1011" y="768"/>
                    <a:pt x="1601" y="1051"/>
                  </a:cubicBezTo>
                  <a:cubicBezTo>
                    <a:pt x="2476" y="1358"/>
                    <a:pt x="1601" y="1358"/>
                    <a:pt x="1011" y="1358"/>
                  </a:cubicBezTo>
                  <a:cubicBezTo>
                    <a:pt x="420" y="1358"/>
                    <a:pt x="420" y="2233"/>
                    <a:pt x="1294" y="2233"/>
                  </a:cubicBezTo>
                  <a:cubicBezTo>
                    <a:pt x="1885" y="2540"/>
                    <a:pt x="1294" y="2823"/>
                    <a:pt x="703" y="2823"/>
                  </a:cubicBezTo>
                  <a:cubicBezTo>
                    <a:pt x="532" y="2741"/>
                    <a:pt x="386" y="2706"/>
                    <a:pt x="280" y="2706"/>
                  </a:cubicBezTo>
                  <a:cubicBezTo>
                    <a:pt x="22" y="2706"/>
                    <a:pt x="1" y="2912"/>
                    <a:pt x="420" y="3130"/>
                  </a:cubicBezTo>
                  <a:cubicBezTo>
                    <a:pt x="1011" y="3414"/>
                    <a:pt x="703" y="3721"/>
                    <a:pt x="1294" y="4005"/>
                  </a:cubicBezTo>
                  <a:cubicBezTo>
                    <a:pt x="1423" y="4071"/>
                    <a:pt x="1594" y="4096"/>
                    <a:pt x="1786" y="4096"/>
                  </a:cubicBezTo>
                  <a:cubicBezTo>
                    <a:pt x="2296" y="4096"/>
                    <a:pt x="2952" y="3925"/>
                    <a:pt x="3350" y="3925"/>
                  </a:cubicBezTo>
                  <a:cubicBezTo>
                    <a:pt x="3490" y="3925"/>
                    <a:pt x="3599" y="3947"/>
                    <a:pt x="3657" y="4005"/>
                  </a:cubicBezTo>
                  <a:cubicBezTo>
                    <a:pt x="3657" y="4312"/>
                    <a:pt x="1885" y="4595"/>
                    <a:pt x="2192" y="4595"/>
                  </a:cubicBezTo>
                  <a:cubicBezTo>
                    <a:pt x="2476" y="4902"/>
                    <a:pt x="3373" y="5186"/>
                    <a:pt x="3373" y="5493"/>
                  </a:cubicBezTo>
                  <a:cubicBezTo>
                    <a:pt x="3123" y="5724"/>
                    <a:pt x="4457" y="6159"/>
                    <a:pt x="4960" y="6159"/>
                  </a:cubicBezTo>
                  <a:cubicBezTo>
                    <a:pt x="5074" y="6159"/>
                    <a:pt x="5145" y="6136"/>
                    <a:pt x="5145" y="6084"/>
                  </a:cubicBezTo>
                  <a:cubicBezTo>
                    <a:pt x="5287" y="5930"/>
                    <a:pt x="5435" y="5853"/>
                    <a:pt x="5621" y="5853"/>
                  </a:cubicBezTo>
                  <a:cubicBezTo>
                    <a:pt x="5807" y="5853"/>
                    <a:pt x="6031" y="5930"/>
                    <a:pt x="6327" y="6084"/>
                  </a:cubicBezTo>
                  <a:cubicBezTo>
                    <a:pt x="6854" y="6084"/>
                    <a:pt x="6911" y="5142"/>
                    <a:pt x="7119" y="5142"/>
                  </a:cubicBezTo>
                  <a:cubicBezTo>
                    <a:pt x="7144" y="5142"/>
                    <a:pt x="7171" y="5156"/>
                    <a:pt x="7201" y="5186"/>
                  </a:cubicBezTo>
                  <a:cubicBezTo>
                    <a:pt x="7246" y="5231"/>
                    <a:pt x="7284" y="5250"/>
                    <a:pt x="7318" y="5250"/>
                  </a:cubicBezTo>
                  <a:cubicBezTo>
                    <a:pt x="7514" y="5250"/>
                    <a:pt x="7550" y="4595"/>
                    <a:pt x="7792" y="4595"/>
                  </a:cubicBezTo>
                  <a:cubicBezTo>
                    <a:pt x="8382" y="4312"/>
                    <a:pt x="9280" y="4312"/>
                    <a:pt x="9280" y="4005"/>
                  </a:cubicBezTo>
                  <a:cubicBezTo>
                    <a:pt x="9280" y="3721"/>
                    <a:pt x="8973" y="3721"/>
                    <a:pt x="8382" y="3721"/>
                  </a:cubicBezTo>
                  <a:cubicBezTo>
                    <a:pt x="7792" y="3721"/>
                    <a:pt x="7508" y="3414"/>
                    <a:pt x="7792" y="3130"/>
                  </a:cubicBezTo>
                  <a:cubicBezTo>
                    <a:pt x="8099" y="2823"/>
                    <a:pt x="6918" y="2823"/>
                    <a:pt x="7508" y="2540"/>
                  </a:cubicBezTo>
                  <a:cubicBezTo>
                    <a:pt x="7709" y="2322"/>
                    <a:pt x="7173" y="2116"/>
                    <a:pt x="6954" y="2116"/>
                  </a:cubicBezTo>
                  <a:cubicBezTo>
                    <a:pt x="6865" y="2116"/>
                    <a:pt x="6828" y="2150"/>
                    <a:pt x="6918" y="2233"/>
                  </a:cubicBezTo>
                  <a:cubicBezTo>
                    <a:pt x="6918" y="2416"/>
                    <a:pt x="6831" y="2486"/>
                    <a:pt x="6711" y="2486"/>
                  </a:cubicBezTo>
                  <a:cubicBezTo>
                    <a:pt x="6446" y="2486"/>
                    <a:pt x="6020" y="2144"/>
                    <a:pt x="6020" y="1949"/>
                  </a:cubicBezTo>
                  <a:cubicBezTo>
                    <a:pt x="6020" y="1642"/>
                    <a:pt x="4555" y="1358"/>
                    <a:pt x="3657" y="460"/>
                  </a:cubicBezTo>
                  <a:cubicBezTo>
                    <a:pt x="3195" y="119"/>
                    <a:pt x="2781" y="1"/>
                    <a:pt x="2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97"/>
            <p:cNvSpPr/>
            <p:nvPr/>
          </p:nvSpPr>
          <p:spPr>
            <a:xfrm>
              <a:off x="1493325" y="1401425"/>
              <a:ext cx="155375" cy="77650"/>
            </a:xfrm>
            <a:custGeom>
              <a:avLst/>
              <a:gdLst/>
              <a:ahLst/>
              <a:cxnLst/>
              <a:rect l="l" t="t" r="r" b="b"/>
              <a:pathLst>
                <a:path w="6215" h="3106" extrusionOk="0">
                  <a:moveTo>
                    <a:pt x="3302" y="0"/>
                  </a:moveTo>
                  <a:cubicBezTo>
                    <a:pt x="3080" y="0"/>
                    <a:pt x="3372" y="480"/>
                    <a:pt x="3852" y="959"/>
                  </a:cubicBezTo>
                  <a:cubicBezTo>
                    <a:pt x="3970" y="1087"/>
                    <a:pt x="3936" y="1162"/>
                    <a:pt x="3812" y="1162"/>
                  </a:cubicBezTo>
                  <a:cubicBezTo>
                    <a:pt x="3640" y="1162"/>
                    <a:pt x="3297" y="1018"/>
                    <a:pt x="2954" y="675"/>
                  </a:cubicBezTo>
                  <a:cubicBezTo>
                    <a:pt x="2742" y="532"/>
                    <a:pt x="2598" y="475"/>
                    <a:pt x="2506" y="475"/>
                  </a:cubicBezTo>
                  <a:cubicBezTo>
                    <a:pt x="2218" y="475"/>
                    <a:pt x="2437" y="1033"/>
                    <a:pt x="2670" y="1266"/>
                  </a:cubicBezTo>
                  <a:cubicBezTo>
                    <a:pt x="2835" y="1431"/>
                    <a:pt x="2705" y="1603"/>
                    <a:pt x="2511" y="1603"/>
                  </a:cubicBezTo>
                  <a:cubicBezTo>
                    <a:pt x="2371" y="1603"/>
                    <a:pt x="2198" y="1513"/>
                    <a:pt x="2079" y="1266"/>
                  </a:cubicBezTo>
                  <a:cubicBezTo>
                    <a:pt x="1772" y="675"/>
                    <a:pt x="1489" y="84"/>
                    <a:pt x="898" y="84"/>
                  </a:cubicBezTo>
                  <a:cubicBezTo>
                    <a:pt x="0" y="84"/>
                    <a:pt x="307" y="675"/>
                    <a:pt x="591" y="959"/>
                  </a:cubicBezTo>
                  <a:cubicBezTo>
                    <a:pt x="898" y="1549"/>
                    <a:pt x="1489" y="1549"/>
                    <a:pt x="2079" y="1857"/>
                  </a:cubicBezTo>
                  <a:cubicBezTo>
                    <a:pt x="2174" y="1951"/>
                    <a:pt x="2368" y="1983"/>
                    <a:pt x="2597" y="1983"/>
                  </a:cubicBezTo>
                  <a:cubicBezTo>
                    <a:pt x="3053" y="1983"/>
                    <a:pt x="3647" y="1857"/>
                    <a:pt x="3852" y="1857"/>
                  </a:cubicBezTo>
                  <a:cubicBezTo>
                    <a:pt x="4135" y="1857"/>
                    <a:pt x="3261" y="2447"/>
                    <a:pt x="3544" y="2731"/>
                  </a:cubicBezTo>
                  <a:cubicBezTo>
                    <a:pt x="3701" y="3032"/>
                    <a:pt x="4005" y="3106"/>
                    <a:pt x="4344" y="3106"/>
                  </a:cubicBezTo>
                  <a:cubicBezTo>
                    <a:pt x="4670" y="3106"/>
                    <a:pt x="5027" y="3038"/>
                    <a:pt x="5316" y="3038"/>
                  </a:cubicBezTo>
                  <a:cubicBezTo>
                    <a:pt x="5907" y="3038"/>
                    <a:pt x="5624" y="2447"/>
                    <a:pt x="5907" y="2447"/>
                  </a:cubicBezTo>
                  <a:cubicBezTo>
                    <a:pt x="6214" y="2140"/>
                    <a:pt x="5624" y="2140"/>
                    <a:pt x="5907" y="1549"/>
                  </a:cubicBezTo>
                  <a:cubicBezTo>
                    <a:pt x="6173" y="1038"/>
                    <a:pt x="5322" y="313"/>
                    <a:pt x="5090" y="313"/>
                  </a:cubicBezTo>
                  <a:cubicBezTo>
                    <a:pt x="5054" y="313"/>
                    <a:pt x="5033" y="330"/>
                    <a:pt x="5033" y="368"/>
                  </a:cubicBezTo>
                  <a:cubicBezTo>
                    <a:pt x="5033" y="459"/>
                    <a:pt x="4955" y="496"/>
                    <a:pt x="4829" y="496"/>
                  </a:cubicBezTo>
                  <a:cubicBezTo>
                    <a:pt x="4529" y="496"/>
                    <a:pt x="3961" y="284"/>
                    <a:pt x="3544" y="84"/>
                  </a:cubicBezTo>
                  <a:cubicBezTo>
                    <a:pt x="3433" y="26"/>
                    <a:pt x="3353" y="0"/>
                    <a:pt x="3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97"/>
            <p:cNvSpPr/>
            <p:nvPr/>
          </p:nvSpPr>
          <p:spPr>
            <a:xfrm>
              <a:off x="1587375" y="1260025"/>
              <a:ext cx="36825" cy="16925"/>
            </a:xfrm>
            <a:custGeom>
              <a:avLst/>
              <a:gdLst/>
              <a:ahLst/>
              <a:cxnLst/>
              <a:rect l="l" t="t" r="r" b="b"/>
              <a:pathLst>
                <a:path w="1473" h="677" extrusionOk="0">
                  <a:moveTo>
                    <a:pt x="247" y="0"/>
                  </a:moveTo>
                  <a:cubicBezTo>
                    <a:pt x="86" y="0"/>
                    <a:pt x="0" y="35"/>
                    <a:pt x="90" y="117"/>
                  </a:cubicBezTo>
                  <a:cubicBezTo>
                    <a:pt x="285" y="329"/>
                    <a:pt x="628" y="677"/>
                    <a:pt x="922" y="677"/>
                  </a:cubicBezTo>
                  <a:cubicBezTo>
                    <a:pt x="1054" y="677"/>
                    <a:pt x="1176" y="607"/>
                    <a:pt x="1271" y="424"/>
                  </a:cubicBezTo>
                  <a:cubicBezTo>
                    <a:pt x="1472" y="206"/>
                    <a:pt x="638" y="0"/>
                    <a:pt x="2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97"/>
            <p:cNvSpPr/>
            <p:nvPr/>
          </p:nvSpPr>
          <p:spPr>
            <a:xfrm>
              <a:off x="1473050" y="1287850"/>
              <a:ext cx="146100" cy="68800"/>
            </a:xfrm>
            <a:custGeom>
              <a:avLst/>
              <a:gdLst/>
              <a:ahLst/>
              <a:cxnLst/>
              <a:rect l="l" t="t" r="r" b="b"/>
              <a:pathLst>
                <a:path w="5844" h="2752" extrusionOk="0">
                  <a:moveTo>
                    <a:pt x="1513" y="1"/>
                  </a:moveTo>
                  <a:cubicBezTo>
                    <a:pt x="1061" y="1"/>
                    <a:pt x="644" y="70"/>
                    <a:pt x="528" y="186"/>
                  </a:cubicBezTo>
                  <a:cubicBezTo>
                    <a:pt x="0" y="186"/>
                    <a:pt x="415" y="1127"/>
                    <a:pt x="930" y="1127"/>
                  </a:cubicBezTo>
                  <a:cubicBezTo>
                    <a:pt x="992" y="1127"/>
                    <a:pt x="1055" y="1114"/>
                    <a:pt x="1118" y="1083"/>
                  </a:cubicBezTo>
                  <a:cubicBezTo>
                    <a:pt x="1202" y="993"/>
                    <a:pt x="1339" y="956"/>
                    <a:pt x="1483" y="956"/>
                  </a:cubicBezTo>
                  <a:cubicBezTo>
                    <a:pt x="1827" y="956"/>
                    <a:pt x="2209" y="1167"/>
                    <a:pt x="1993" y="1367"/>
                  </a:cubicBezTo>
                  <a:cubicBezTo>
                    <a:pt x="1993" y="1520"/>
                    <a:pt x="1697" y="1520"/>
                    <a:pt x="1402" y="1520"/>
                  </a:cubicBezTo>
                  <a:cubicBezTo>
                    <a:pt x="1107" y="1520"/>
                    <a:pt x="811" y="1520"/>
                    <a:pt x="811" y="1674"/>
                  </a:cubicBezTo>
                  <a:cubicBezTo>
                    <a:pt x="811" y="1674"/>
                    <a:pt x="811" y="2046"/>
                    <a:pt x="1260" y="2046"/>
                  </a:cubicBezTo>
                  <a:cubicBezTo>
                    <a:pt x="1377" y="2046"/>
                    <a:pt x="1524" y="2021"/>
                    <a:pt x="1709" y="1958"/>
                  </a:cubicBezTo>
                  <a:cubicBezTo>
                    <a:pt x="1963" y="1875"/>
                    <a:pt x="2219" y="1841"/>
                    <a:pt x="2461" y="1841"/>
                  </a:cubicBezTo>
                  <a:cubicBezTo>
                    <a:pt x="3053" y="1841"/>
                    <a:pt x="3564" y="2047"/>
                    <a:pt x="3765" y="2265"/>
                  </a:cubicBezTo>
                  <a:cubicBezTo>
                    <a:pt x="4108" y="2608"/>
                    <a:pt x="4451" y="2752"/>
                    <a:pt x="4739" y="2752"/>
                  </a:cubicBezTo>
                  <a:cubicBezTo>
                    <a:pt x="4946" y="2752"/>
                    <a:pt x="5125" y="2677"/>
                    <a:pt x="5253" y="2548"/>
                  </a:cubicBezTo>
                  <a:cubicBezTo>
                    <a:pt x="5844" y="1958"/>
                    <a:pt x="4946" y="1958"/>
                    <a:pt x="4946" y="1674"/>
                  </a:cubicBezTo>
                  <a:cubicBezTo>
                    <a:pt x="5253" y="1367"/>
                    <a:pt x="4663" y="1083"/>
                    <a:pt x="4072" y="1083"/>
                  </a:cubicBezTo>
                  <a:cubicBezTo>
                    <a:pt x="3765" y="1083"/>
                    <a:pt x="3481" y="493"/>
                    <a:pt x="3174" y="493"/>
                  </a:cubicBezTo>
                  <a:cubicBezTo>
                    <a:pt x="3032" y="634"/>
                    <a:pt x="2961" y="705"/>
                    <a:pt x="2926" y="705"/>
                  </a:cubicBezTo>
                  <a:cubicBezTo>
                    <a:pt x="2890" y="705"/>
                    <a:pt x="2890" y="634"/>
                    <a:pt x="2890" y="493"/>
                  </a:cubicBezTo>
                  <a:cubicBezTo>
                    <a:pt x="2890" y="144"/>
                    <a:pt x="2165" y="1"/>
                    <a:pt x="1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97"/>
            <p:cNvSpPr/>
            <p:nvPr/>
          </p:nvSpPr>
          <p:spPr>
            <a:xfrm>
              <a:off x="1471475" y="1357950"/>
              <a:ext cx="35825" cy="32200"/>
            </a:xfrm>
            <a:custGeom>
              <a:avLst/>
              <a:gdLst/>
              <a:ahLst/>
              <a:cxnLst/>
              <a:rect l="l" t="t" r="r" b="b"/>
              <a:pathLst>
                <a:path w="1433" h="1288" extrusionOk="0">
                  <a:moveTo>
                    <a:pt x="128" y="1"/>
                  </a:moveTo>
                  <a:cubicBezTo>
                    <a:pt x="76" y="1"/>
                    <a:pt x="32" y="17"/>
                    <a:pt x="0" y="51"/>
                  </a:cubicBezTo>
                  <a:cubicBezTo>
                    <a:pt x="0" y="563"/>
                    <a:pt x="656" y="1288"/>
                    <a:pt x="1031" y="1288"/>
                  </a:cubicBezTo>
                  <a:cubicBezTo>
                    <a:pt x="1089" y="1288"/>
                    <a:pt x="1140" y="1271"/>
                    <a:pt x="1181" y="1233"/>
                  </a:cubicBezTo>
                  <a:cubicBezTo>
                    <a:pt x="1433" y="960"/>
                    <a:pt x="533" y="1"/>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97"/>
            <p:cNvSpPr/>
            <p:nvPr/>
          </p:nvSpPr>
          <p:spPr>
            <a:xfrm>
              <a:off x="2394125" y="2227275"/>
              <a:ext cx="140600" cy="122300"/>
            </a:xfrm>
            <a:custGeom>
              <a:avLst/>
              <a:gdLst/>
              <a:ahLst/>
              <a:cxnLst/>
              <a:rect l="l" t="t" r="r" b="b"/>
              <a:pathLst>
                <a:path w="5624" h="4892" extrusionOk="0">
                  <a:moveTo>
                    <a:pt x="3205" y="1"/>
                  </a:moveTo>
                  <a:cubicBezTo>
                    <a:pt x="3133" y="1"/>
                    <a:pt x="3044" y="38"/>
                    <a:pt x="2954" y="129"/>
                  </a:cubicBezTo>
                  <a:cubicBezTo>
                    <a:pt x="2363" y="129"/>
                    <a:pt x="1489" y="1594"/>
                    <a:pt x="1489" y="1901"/>
                  </a:cubicBezTo>
                  <a:cubicBezTo>
                    <a:pt x="1489" y="2132"/>
                    <a:pt x="1489" y="2566"/>
                    <a:pt x="1323" y="2566"/>
                  </a:cubicBezTo>
                  <a:cubicBezTo>
                    <a:pt x="1285" y="2566"/>
                    <a:pt x="1238" y="2544"/>
                    <a:pt x="1181" y="2491"/>
                  </a:cubicBezTo>
                  <a:cubicBezTo>
                    <a:pt x="898" y="2491"/>
                    <a:pt x="591" y="2775"/>
                    <a:pt x="591" y="3082"/>
                  </a:cubicBezTo>
                  <a:cubicBezTo>
                    <a:pt x="898" y="3366"/>
                    <a:pt x="0" y="3956"/>
                    <a:pt x="591" y="3956"/>
                  </a:cubicBezTo>
                  <a:cubicBezTo>
                    <a:pt x="693" y="4059"/>
                    <a:pt x="793" y="4093"/>
                    <a:pt x="902" y="4093"/>
                  </a:cubicBezTo>
                  <a:cubicBezTo>
                    <a:pt x="1121" y="4093"/>
                    <a:pt x="1378" y="3956"/>
                    <a:pt x="1772" y="3956"/>
                  </a:cubicBezTo>
                  <a:lnTo>
                    <a:pt x="2954" y="3956"/>
                  </a:lnTo>
                  <a:cubicBezTo>
                    <a:pt x="3056" y="3862"/>
                    <a:pt x="3124" y="3830"/>
                    <a:pt x="3180" y="3830"/>
                  </a:cubicBezTo>
                  <a:cubicBezTo>
                    <a:pt x="3292" y="3830"/>
                    <a:pt x="3355" y="3956"/>
                    <a:pt x="3544" y="3956"/>
                  </a:cubicBezTo>
                  <a:cubicBezTo>
                    <a:pt x="3851" y="3956"/>
                    <a:pt x="3261" y="4263"/>
                    <a:pt x="3261" y="4547"/>
                  </a:cubicBezTo>
                  <a:cubicBezTo>
                    <a:pt x="3261" y="4638"/>
                    <a:pt x="3312" y="4675"/>
                    <a:pt x="3392" y="4675"/>
                  </a:cubicBezTo>
                  <a:cubicBezTo>
                    <a:pt x="3583" y="4675"/>
                    <a:pt x="3935" y="4463"/>
                    <a:pt x="4135" y="4263"/>
                  </a:cubicBezTo>
                  <a:cubicBezTo>
                    <a:pt x="4442" y="4263"/>
                    <a:pt x="4726" y="4263"/>
                    <a:pt x="4442" y="4547"/>
                  </a:cubicBezTo>
                  <a:cubicBezTo>
                    <a:pt x="4442" y="4723"/>
                    <a:pt x="4730" y="4892"/>
                    <a:pt x="5033" y="4892"/>
                  </a:cubicBezTo>
                  <a:cubicBezTo>
                    <a:pt x="5259" y="4892"/>
                    <a:pt x="5492" y="4799"/>
                    <a:pt x="5623" y="4547"/>
                  </a:cubicBezTo>
                  <a:cubicBezTo>
                    <a:pt x="5623" y="4316"/>
                    <a:pt x="5420" y="3881"/>
                    <a:pt x="5344" y="3881"/>
                  </a:cubicBezTo>
                  <a:cubicBezTo>
                    <a:pt x="5327" y="3881"/>
                    <a:pt x="5316" y="3904"/>
                    <a:pt x="5316" y="3956"/>
                  </a:cubicBezTo>
                  <a:cubicBezTo>
                    <a:pt x="5258" y="4020"/>
                    <a:pt x="5198" y="4045"/>
                    <a:pt x="5143" y="4045"/>
                  </a:cubicBezTo>
                  <a:cubicBezTo>
                    <a:pt x="4932" y="4045"/>
                    <a:pt x="4789" y="3673"/>
                    <a:pt x="5033" y="3673"/>
                  </a:cubicBezTo>
                  <a:cubicBezTo>
                    <a:pt x="5234" y="3455"/>
                    <a:pt x="5150" y="3249"/>
                    <a:pt x="4974" y="3249"/>
                  </a:cubicBezTo>
                  <a:cubicBezTo>
                    <a:pt x="4902" y="3249"/>
                    <a:pt x="4815" y="3283"/>
                    <a:pt x="4726" y="3366"/>
                  </a:cubicBezTo>
                  <a:cubicBezTo>
                    <a:pt x="4442" y="3366"/>
                    <a:pt x="4726" y="2775"/>
                    <a:pt x="4726" y="2491"/>
                  </a:cubicBezTo>
                  <a:cubicBezTo>
                    <a:pt x="4930" y="2491"/>
                    <a:pt x="4600" y="2355"/>
                    <a:pt x="4356" y="2355"/>
                  </a:cubicBezTo>
                  <a:cubicBezTo>
                    <a:pt x="4235" y="2355"/>
                    <a:pt x="4135" y="2389"/>
                    <a:pt x="4135" y="2491"/>
                  </a:cubicBezTo>
                  <a:cubicBezTo>
                    <a:pt x="4135" y="2574"/>
                    <a:pt x="4085" y="2608"/>
                    <a:pt x="4014" y="2608"/>
                  </a:cubicBezTo>
                  <a:cubicBezTo>
                    <a:pt x="3842" y="2608"/>
                    <a:pt x="3544" y="2402"/>
                    <a:pt x="3544" y="2184"/>
                  </a:cubicBezTo>
                  <a:cubicBezTo>
                    <a:pt x="3544" y="1901"/>
                    <a:pt x="2954" y="1901"/>
                    <a:pt x="3261" y="1901"/>
                  </a:cubicBezTo>
                  <a:cubicBezTo>
                    <a:pt x="3261" y="1747"/>
                    <a:pt x="3113" y="1670"/>
                    <a:pt x="2965" y="1670"/>
                  </a:cubicBezTo>
                  <a:cubicBezTo>
                    <a:pt x="2818" y="1670"/>
                    <a:pt x="2670" y="1747"/>
                    <a:pt x="2670" y="1901"/>
                  </a:cubicBezTo>
                  <a:cubicBezTo>
                    <a:pt x="2613" y="1953"/>
                    <a:pt x="2567" y="1976"/>
                    <a:pt x="2531" y="1976"/>
                  </a:cubicBezTo>
                  <a:cubicBezTo>
                    <a:pt x="2373" y="1976"/>
                    <a:pt x="2420" y="1541"/>
                    <a:pt x="2670" y="1310"/>
                  </a:cubicBezTo>
                  <a:cubicBezTo>
                    <a:pt x="2954" y="1003"/>
                    <a:pt x="2954" y="412"/>
                    <a:pt x="3261" y="412"/>
                  </a:cubicBezTo>
                  <a:cubicBezTo>
                    <a:pt x="3460" y="212"/>
                    <a:pt x="3379" y="1"/>
                    <a:pt x="32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97"/>
            <p:cNvSpPr/>
            <p:nvPr/>
          </p:nvSpPr>
          <p:spPr>
            <a:xfrm>
              <a:off x="2298425" y="2272625"/>
              <a:ext cx="59100" cy="21875"/>
            </a:xfrm>
            <a:custGeom>
              <a:avLst/>
              <a:gdLst/>
              <a:ahLst/>
              <a:cxnLst/>
              <a:rect l="l" t="t" r="r" b="b"/>
              <a:pathLst>
                <a:path w="2364" h="875" extrusionOk="0">
                  <a:moveTo>
                    <a:pt x="238" y="1"/>
                  </a:moveTo>
                  <a:cubicBezTo>
                    <a:pt x="92" y="1"/>
                    <a:pt x="0" y="26"/>
                    <a:pt x="0" y="87"/>
                  </a:cubicBezTo>
                  <a:cubicBezTo>
                    <a:pt x="216" y="303"/>
                    <a:pt x="1295" y="875"/>
                    <a:pt x="1933" y="875"/>
                  </a:cubicBezTo>
                  <a:cubicBezTo>
                    <a:pt x="2133" y="875"/>
                    <a:pt x="2290" y="818"/>
                    <a:pt x="2363" y="677"/>
                  </a:cubicBezTo>
                  <a:cubicBezTo>
                    <a:pt x="2363" y="431"/>
                    <a:pt x="838" y="1"/>
                    <a:pt x="2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97"/>
            <p:cNvSpPr/>
            <p:nvPr/>
          </p:nvSpPr>
          <p:spPr>
            <a:xfrm>
              <a:off x="291475" y="2139725"/>
              <a:ext cx="42950" cy="16950"/>
            </a:xfrm>
            <a:custGeom>
              <a:avLst/>
              <a:gdLst/>
              <a:ahLst/>
              <a:cxnLst/>
              <a:rect l="l" t="t" r="r" b="b"/>
              <a:pathLst>
                <a:path w="1718" h="678" extrusionOk="0">
                  <a:moveTo>
                    <a:pt x="1040" y="1"/>
                  </a:moveTo>
                  <a:cubicBezTo>
                    <a:pt x="521" y="1"/>
                    <a:pt x="1" y="430"/>
                    <a:pt x="229" y="677"/>
                  </a:cubicBezTo>
                  <a:cubicBezTo>
                    <a:pt x="536" y="677"/>
                    <a:pt x="536" y="370"/>
                    <a:pt x="819" y="370"/>
                  </a:cubicBezTo>
                  <a:cubicBezTo>
                    <a:pt x="1127" y="370"/>
                    <a:pt x="1717" y="87"/>
                    <a:pt x="1410" y="87"/>
                  </a:cubicBezTo>
                  <a:cubicBezTo>
                    <a:pt x="1294" y="26"/>
                    <a:pt x="1167"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97"/>
            <p:cNvSpPr/>
            <p:nvPr/>
          </p:nvSpPr>
          <p:spPr>
            <a:xfrm>
              <a:off x="247850" y="1983600"/>
              <a:ext cx="42275" cy="17725"/>
            </a:xfrm>
            <a:custGeom>
              <a:avLst/>
              <a:gdLst/>
              <a:ahLst/>
              <a:cxnLst/>
              <a:rect l="l" t="t" r="r" b="b"/>
              <a:pathLst>
                <a:path w="1691" h="709" extrusionOk="0">
                  <a:moveTo>
                    <a:pt x="621" y="1"/>
                  </a:moveTo>
                  <a:cubicBezTo>
                    <a:pt x="382" y="1"/>
                    <a:pt x="0" y="207"/>
                    <a:pt x="202" y="425"/>
                  </a:cubicBezTo>
                  <a:cubicBezTo>
                    <a:pt x="202" y="708"/>
                    <a:pt x="792" y="708"/>
                    <a:pt x="1100" y="708"/>
                  </a:cubicBezTo>
                  <a:cubicBezTo>
                    <a:pt x="1383" y="708"/>
                    <a:pt x="1690" y="425"/>
                    <a:pt x="1383" y="118"/>
                  </a:cubicBezTo>
                  <a:cubicBezTo>
                    <a:pt x="1325" y="60"/>
                    <a:pt x="1266" y="38"/>
                    <a:pt x="1209" y="38"/>
                  </a:cubicBezTo>
                  <a:cubicBezTo>
                    <a:pt x="1048" y="38"/>
                    <a:pt x="901" y="209"/>
                    <a:pt x="833" y="209"/>
                  </a:cubicBezTo>
                  <a:cubicBezTo>
                    <a:pt x="807" y="209"/>
                    <a:pt x="792" y="185"/>
                    <a:pt x="792" y="118"/>
                  </a:cubicBezTo>
                  <a:cubicBezTo>
                    <a:pt x="792" y="35"/>
                    <a:pt x="719" y="1"/>
                    <a:pt x="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97"/>
            <p:cNvSpPr/>
            <p:nvPr/>
          </p:nvSpPr>
          <p:spPr>
            <a:xfrm>
              <a:off x="498150" y="2033425"/>
              <a:ext cx="57775" cy="51275"/>
            </a:xfrm>
            <a:custGeom>
              <a:avLst/>
              <a:gdLst/>
              <a:ahLst/>
              <a:cxnLst/>
              <a:rect l="l" t="t" r="r" b="b"/>
              <a:pathLst>
                <a:path w="2311" h="2051" extrusionOk="0">
                  <a:moveTo>
                    <a:pt x="1873" y="0"/>
                  </a:moveTo>
                  <a:cubicBezTo>
                    <a:pt x="1762" y="0"/>
                    <a:pt x="1591" y="144"/>
                    <a:pt x="1413" y="487"/>
                  </a:cubicBezTo>
                  <a:cubicBezTo>
                    <a:pt x="1129" y="794"/>
                    <a:pt x="822" y="1078"/>
                    <a:pt x="538" y="1078"/>
                  </a:cubicBezTo>
                  <a:cubicBezTo>
                    <a:pt x="538" y="1232"/>
                    <a:pt x="462" y="1232"/>
                    <a:pt x="385" y="1232"/>
                  </a:cubicBezTo>
                  <a:cubicBezTo>
                    <a:pt x="308" y="1232"/>
                    <a:pt x="231" y="1232"/>
                    <a:pt x="231" y="1385"/>
                  </a:cubicBezTo>
                  <a:cubicBezTo>
                    <a:pt x="0" y="1616"/>
                    <a:pt x="146" y="2051"/>
                    <a:pt x="374" y="2051"/>
                  </a:cubicBezTo>
                  <a:cubicBezTo>
                    <a:pt x="425" y="2051"/>
                    <a:pt x="482" y="2028"/>
                    <a:pt x="538" y="1976"/>
                  </a:cubicBezTo>
                  <a:lnTo>
                    <a:pt x="822" y="1976"/>
                  </a:lnTo>
                  <a:cubicBezTo>
                    <a:pt x="1129" y="1976"/>
                    <a:pt x="1720" y="1669"/>
                    <a:pt x="2003" y="1385"/>
                  </a:cubicBezTo>
                  <a:cubicBezTo>
                    <a:pt x="2003" y="1078"/>
                    <a:pt x="1720" y="1078"/>
                    <a:pt x="1720" y="794"/>
                  </a:cubicBezTo>
                  <a:cubicBezTo>
                    <a:pt x="1720" y="794"/>
                    <a:pt x="2003" y="794"/>
                    <a:pt x="2003" y="487"/>
                  </a:cubicBezTo>
                  <a:cubicBezTo>
                    <a:pt x="2311" y="487"/>
                    <a:pt x="2003" y="487"/>
                    <a:pt x="2003" y="204"/>
                  </a:cubicBezTo>
                  <a:cubicBezTo>
                    <a:pt x="2003" y="75"/>
                    <a:pt x="1954" y="0"/>
                    <a:pt x="18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97"/>
            <p:cNvSpPr/>
            <p:nvPr/>
          </p:nvSpPr>
          <p:spPr>
            <a:xfrm>
              <a:off x="426550" y="2926300"/>
              <a:ext cx="18325" cy="11100"/>
            </a:xfrm>
            <a:custGeom>
              <a:avLst/>
              <a:gdLst/>
              <a:ahLst/>
              <a:cxnLst/>
              <a:rect l="l" t="t" r="r" b="b"/>
              <a:pathLst>
                <a:path w="733" h="444" extrusionOk="0">
                  <a:moveTo>
                    <a:pt x="331" y="1"/>
                  </a:moveTo>
                  <a:cubicBezTo>
                    <a:pt x="148" y="1"/>
                    <a:pt x="0" y="71"/>
                    <a:pt x="142" y="213"/>
                  </a:cubicBezTo>
                  <a:cubicBezTo>
                    <a:pt x="295" y="367"/>
                    <a:pt x="372" y="444"/>
                    <a:pt x="446" y="444"/>
                  </a:cubicBezTo>
                  <a:cubicBezTo>
                    <a:pt x="520" y="444"/>
                    <a:pt x="591" y="367"/>
                    <a:pt x="733" y="213"/>
                  </a:cubicBezTo>
                  <a:cubicBezTo>
                    <a:pt x="733" y="71"/>
                    <a:pt x="514"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97"/>
            <p:cNvSpPr/>
            <p:nvPr/>
          </p:nvSpPr>
          <p:spPr>
            <a:xfrm>
              <a:off x="474500" y="2954075"/>
              <a:ext cx="29450" cy="23150"/>
            </a:xfrm>
            <a:custGeom>
              <a:avLst/>
              <a:gdLst/>
              <a:ahLst/>
              <a:cxnLst/>
              <a:rect l="l" t="t" r="r" b="b"/>
              <a:pathLst>
                <a:path w="1178" h="926" extrusionOk="0">
                  <a:moveTo>
                    <a:pt x="303" y="0"/>
                  </a:moveTo>
                  <a:cubicBezTo>
                    <a:pt x="31" y="0"/>
                    <a:pt x="0" y="925"/>
                    <a:pt x="209" y="925"/>
                  </a:cubicBezTo>
                  <a:cubicBezTo>
                    <a:pt x="237" y="925"/>
                    <a:pt x="268" y="910"/>
                    <a:pt x="303" y="874"/>
                  </a:cubicBezTo>
                  <a:cubicBezTo>
                    <a:pt x="587" y="874"/>
                    <a:pt x="894" y="874"/>
                    <a:pt x="894" y="591"/>
                  </a:cubicBezTo>
                  <a:cubicBezTo>
                    <a:pt x="1177" y="591"/>
                    <a:pt x="894"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97"/>
            <p:cNvSpPr/>
            <p:nvPr/>
          </p:nvSpPr>
          <p:spPr>
            <a:xfrm>
              <a:off x="461200" y="2939300"/>
              <a:ext cx="13200" cy="9325"/>
            </a:xfrm>
            <a:custGeom>
              <a:avLst/>
              <a:gdLst/>
              <a:ahLst/>
              <a:cxnLst/>
              <a:rect l="l" t="t" r="r" b="b"/>
              <a:pathLst>
                <a:path w="528" h="373" extrusionOk="0">
                  <a:moveTo>
                    <a:pt x="244" y="0"/>
                  </a:moveTo>
                  <a:cubicBezTo>
                    <a:pt x="1" y="0"/>
                    <a:pt x="144" y="372"/>
                    <a:pt x="213" y="372"/>
                  </a:cubicBezTo>
                  <a:cubicBezTo>
                    <a:pt x="231" y="372"/>
                    <a:pt x="244" y="347"/>
                    <a:pt x="244" y="284"/>
                  </a:cubicBezTo>
                  <a:cubicBezTo>
                    <a:pt x="528" y="284"/>
                    <a:pt x="528"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97"/>
            <p:cNvSpPr/>
            <p:nvPr/>
          </p:nvSpPr>
          <p:spPr>
            <a:xfrm>
              <a:off x="249300" y="2162625"/>
              <a:ext cx="18375" cy="17175"/>
            </a:xfrm>
            <a:custGeom>
              <a:avLst/>
              <a:gdLst/>
              <a:ahLst/>
              <a:cxnLst/>
              <a:rect l="l" t="t" r="r" b="b"/>
              <a:pathLst>
                <a:path w="735" h="687" extrusionOk="0">
                  <a:moveTo>
                    <a:pt x="432" y="0"/>
                  </a:moveTo>
                  <a:cubicBezTo>
                    <a:pt x="346" y="0"/>
                    <a:pt x="1" y="687"/>
                    <a:pt x="78" y="687"/>
                  </a:cubicBezTo>
                  <a:cubicBezTo>
                    <a:pt x="89" y="687"/>
                    <a:pt x="111" y="671"/>
                    <a:pt x="144" y="635"/>
                  </a:cubicBezTo>
                  <a:cubicBezTo>
                    <a:pt x="451" y="635"/>
                    <a:pt x="734" y="352"/>
                    <a:pt x="451" y="45"/>
                  </a:cubicBezTo>
                  <a:cubicBezTo>
                    <a:pt x="451" y="14"/>
                    <a:pt x="444" y="0"/>
                    <a:pt x="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97"/>
            <p:cNvSpPr/>
            <p:nvPr/>
          </p:nvSpPr>
          <p:spPr>
            <a:xfrm>
              <a:off x="397000" y="2911525"/>
              <a:ext cx="14800" cy="11100"/>
            </a:xfrm>
            <a:custGeom>
              <a:avLst/>
              <a:gdLst/>
              <a:ahLst/>
              <a:cxnLst/>
              <a:rect l="l" t="t" r="r" b="b"/>
              <a:pathLst>
                <a:path w="592" h="444" extrusionOk="0">
                  <a:moveTo>
                    <a:pt x="296" y="1"/>
                  </a:moveTo>
                  <a:cubicBezTo>
                    <a:pt x="148" y="1"/>
                    <a:pt x="1" y="72"/>
                    <a:pt x="143" y="214"/>
                  </a:cubicBezTo>
                  <a:cubicBezTo>
                    <a:pt x="296" y="367"/>
                    <a:pt x="373" y="444"/>
                    <a:pt x="411" y="444"/>
                  </a:cubicBezTo>
                  <a:cubicBezTo>
                    <a:pt x="450" y="444"/>
                    <a:pt x="450" y="367"/>
                    <a:pt x="450" y="214"/>
                  </a:cubicBezTo>
                  <a:cubicBezTo>
                    <a:pt x="591" y="72"/>
                    <a:pt x="444" y="1"/>
                    <a:pt x="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97"/>
            <p:cNvSpPr/>
            <p:nvPr/>
          </p:nvSpPr>
          <p:spPr>
            <a:xfrm>
              <a:off x="3634550" y="2519250"/>
              <a:ext cx="22475" cy="11900"/>
            </a:xfrm>
            <a:custGeom>
              <a:avLst/>
              <a:gdLst/>
              <a:ahLst/>
              <a:cxnLst/>
              <a:rect l="l" t="t" r="r" b="b"/>
              <a:pathLst>
                <a:path w="899" h="476" extrusionOk="0">
                  <a:moveTo>
                    <a:pt x="529" y="1"/>
                  </a:moveTo>
                  <a:cubicBezTo>
                    <a:pt x="263" y="1"/>
                    <a:pt x="1" y="263"/>
                    <a:pt x="1" y="263"/>
                  </a:cubicBezTo>
                  <a:cubicBezTo>
                    <a:pt x="154" y="405"/>
                    <a:pt x="379" y="476"/>
                    <a:pt x="565" y="476"/>
                  </a:cubicBezTo>
                  <a:cubicBezTo>
                    <a:pt x="751" y="476"/>
                    <a:pt x="899" y="405"/>
                    <a:pt x="899" y="263"/>
                  </a:cubicBezTo>
                  <a:cubicBezTo>
                    <a:pt x="796" y="66"/>
                    <a:pt x="662" y="1"/>
                    <a:pt x="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97"/>
            <p:cNvSpPr/>
            <p:nvPr/>
          </p:nvSpPr>
          <p:spPr>
            <a:xfrm>
              <a:off x="4040950" y="2614425"/>
              <a:ext cx="59100" cy="14800"/>
            </a:xfrm>
            <a:custGeom>
              <a:avLst/>
              <a:gdLst/>
              <a:ahLst/>
              <a:cxnLst/>
              <a:rect l="l" t="t" r="r" b="b"/>
              <a:pathLst>
                <a:path w="2364" h="592" extrusionOk="0">
                  <a:moveTo>
                    <a:pt x="591" y="0"/>
                  </a:moveTo>
                  <a:cubicBezTo>
                    <a:pt x="284" y="0"/>
                    <a:pt x="0" y="284"/>
                    <a:pt x="0" y="284"/>
                  </a:cubicBezTo>
                  <a:cubicBezTo>
                    <a:pt x="284" y="284"/>
                    <a:pt x="875" y="591"/>
                    <a:pt x="1182" y="591"/>
                  </a:cubicBezTo>
                  <a:cubicBezTo>
                    <a:pt x="1772" y="591"/>
                    <a:pt x="2363" y="284"/>
                    <a:pt x="2363" y="284"/>
                  </a:cubicBezTo>
                  <a:lnTo>
                    <a:pt x="1772" y="284"/>
                  </a:lnTo>
                  <a:cubicBezTo>
                    <a:pt x="1772" y="284"/>
                    <a:pt x="875" y="284"/>
                    <a:pt x="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97"/>
            <p:cNvSpPr/>
            <p:nvPr/>
          </p:nvSpPr>
          <p:spPr>
            <a:xfrm>
              <a:off x="4210475" y="2611000"/>
              <a:ext cx="52000" cy="27525"/>
            </a:xfrm>
            <a:custGeom>
              <a:avLst/>
              <a:gdLst/>
              <a:ahLst/>
              <a:cxnLst/>
              <a:rect l="l" t="t" r="r" b="b"/>
              <a:pathLst>
                <a:path w="2080" h="1101" extrusionOk="0">
                  <a:moveTo>
                    <a:pt x="1989" y="1"/>
                  </a:moveTo>
                  <a:cubicBezTo>
                    <a:pt x="1943" y="1"/>
                    <a:pt x="1875" y="35"/>
                    <a:pt x="1772" y="137"/>
                  </a:cubicBezTo>
                  <a:cubicBezTo>
                    <a:pt x="1772" y="137"/>
                    <a:pt x="1182" y="421"/>
                    <a:pt x="898" y="421"/>
                  </a:cubicBezTo>
                  <a:cubicBezTo>
                    <a:pt x="308" y="421"/>
                    <a:pt x="0" y="728"/>
                    <a:pt x="308" y="1012"/>
                  </a:cubicBezTo>
                  <a:cubicBezTo>
                    <a:pt x="429" y="1075"/>
                    <a:pt x="551" y="1100"/>
                    <a:pt x="668" y="1100"/>
                  </a:cubicBezTo>
                  <a:cubicBezTo>
                    <a:pt x="1117" y="1100"/>
                    <a:pt x="1489" y="728"/>
                    <a:pt x="1489" y="728"/>
                  </a:cubicBezTo>
                  <a:lnTo>
                    <a:pt x="2080" y="137"/>
                  </a:lnTo>
                  <a:cubicBezTo>
                    <a:pt x="2080" y="137"/>
                    <a:pt x="2080" y="1"/>
                    <a:pt x="19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97"/>
            <p:cNvSpPr/>
            <p:nvPr/>
          </p:nvSpPr>
          <p:spPr>
            <a:xfrm>
              <a:off x="3105500" y="1785250"/>
              <a:ext cx="211875" cy="101125"/>
            </a:xfrm>
            <a:custGeom>
              <a:avLst/>
              <a:gdLst/>
              <a:ahLst/>
              <a:cxnLst/>
              <a:rect l="l" t="t" r="r" b="b"/>
              <a:pathLst>
                <a:path w="8475" h="4045" extrusionOk="0">
                  <a:moveTo>
                    <a:pt x="6290" y="1"/>
                  </a:moveTo>
                  <a:cubicBezTo>
                    <a:pt x="6230" y="1"/>
                    <a:pt x="6171" y="26"/>
                    <a:pt x="6112" y="89"/>
                  </a:cubicBezTo>
                  <a:cubicBezTo>
                    <a:pt x="5805" y="89"/>
                    <a:pt x="6112" y="373"/>
                    <a:pt x="6112" y="373"/>
                  </a:cubicBezTo>
                  <a:cubicBezTo>
                    <a:pt x="6112" y="475"/>
                    <a:pt x="6046" y="509"/>
                    <a:pt x="5959" y="509"/>
                  </a:cubicBezTo>
                  <a:cubicBezTo>
                    <a:pt x="5784" y="509"/>
                    <a:pt x="5521" y="373"/>
                    <a:pt x="5521" y="373"/>
                  </a:cubicBezTo>
                  <a:cubicBezTo>
                    <a:pt x="5521" y="526"/>
                    <a:pt x="5521" y="603"/>
                    <a:pt x="5483" y="603"/>
                  </a:cubicBezTo>
                  <a:cubicBezTo>
                    <a:pt x="5445" y="603"/>
                    <a:pt x="5368" y="526"/>
                    <a:pt x="5214" y="373"/>
                  </a:cubicBezTo>
                  <a:cubicBezTo>
                    <a:pt x="5214" y="373"/>
                    <a:pt x="4931" y="373"/>
                    <a:pt x="4931" y="680"/>
                  </a:cubicBezTo>
                  <a:cubicBezTo>
                    <a:pt x="4931" y="680"/>
                    <a:pt x="4623" y="680"/>
                    <a:pt x="4340" y="373"/>
                  </a:cubicBezTo>
                  <a:cubicBezTo>
                    <a:pt x="4033" y="373"/>
                    <a:pt x="3749" y="680"/>
                    <a:pt x="3749" y="680"/>
                  </a:cubicBezTo>
                  <a:cubicBezTo>
                    <a:pt x="3749" y="822"/>
                    <a:pt x="3749" y="893"/>
                    <a:pt x="3711" y="893"/>
                  </a:cubicBezTo>
                  <a:cubicBezTo>
                    <a:pt x="3672" y="893"/>
                    <a:pt x="3596" y="822"/>
                    <a:pt x="3442" y="680"/>
                  </a:cubicBezTo>
                  <a:cubicBezTo>
                    <a:pt x="3442" y="496"/>
                    <a:pt x="3415" y="427"/>
                    <a:pt x="3377" y="427"/>
                  </a:cubicBezTo>
                  <a:cubicBezTo>
                    <a:pt x="3293" y="427"/>
                    <a:pt x="3159" y="768"/>
                    <a:pt x="3159" y="963"/>
                  </a:cubicBezTo>
                  <a:lnTo>
                    <a:pt x="3159" y="1271"/>
                  </a:lnTo>
                  <a:cubicBezTo>
                    <a:pt x="2851" y="1271"/>
                    <a:pt x="2568" y="1271"/>
                    <a:pt x="2568" y="1554"/>
                  </a:cubicBezTo>
                  <a:cubicBezTo>
                    <a:pt x="2568" y="1554"/>
                    <a:pt x="1977" y="963"/>
                    <a:pt x="2261" y="963"/>
                  </a:cubicBezTo>
                  <a:cubicBezTo>
                    <a:pt x="2568" y="680"/>
                    <a:pt x="1387" y="89"/>
                    <a:pt x="1079" y="89"/>
                  </a:cubicBezTo>
                  <a:cubicBezTo>
                    <a:pt x="796" y="89"/>
                    <a:pt x="1079" y="373"/>
                    <a:pt x="1387" y="373"/>
                  </a:cubicBezTo>
                  <a:cubicBezTo>
                    <a:pt x="1387" y="526"/>
                    <a:pt x="1310" y="603"/>
                    <a:pt x="1233" y="603"/>
                  </a:cubicBezTo>
                  <a:cubicBezTo>
                    <a:pt x="1156" y="603"/>
                    <a:pt x="1079" y="526"/>
                    <a:pt x="1079" y="373"/>
                  </a:cubicBezTo>
                  <a:cubicBezTo>
                    <a:pt x="796" y="373"/>
                    <a:pt x="489" y="373"/>
                    <a:pt x="489" y="680"/>
                  </a:cubicBezTo>
                  <a:cubicBezTo>
                    <a:pt x="205" y="963"/>
                    <a:pt x="205" y="963"/>
                    <a:pt x="205" y="1271"/>
                  </a:cubicBezTo>
                  <a:cubicBezTo>
                    <a:pt x="0" y="1271"/>
                    <a:pt x="195" y="1397"/>
                    <a:pt x="438" y="1397"/>
                  </a:cubicBezTo>
                  <a:cubicBezTo>
                    <a:pt x="560" y="1397"/>
                    <a:pt x="693" y="1365"/>
                    <a:pt x="796" y="1271"/>
                  </a:cubicBezTo>
                  <a:lnTo>
                    <a:pt x="1670" y="1271"/>
                  </a:lnTo>
                  <a:cubicBezTo>
                    <a:pt x="1977" y="1554"/>
                    <a:pt x="1387" y="1554"/>
                    <a:pt x="1670" y="1861"/>
                  </a:cubicBezTo>
                  <a:cubicBezTo>
                    <a:pt x="1670" y="1861"/>
                    <a:pt x="1670" y="1987"/>
                    <a:pt x="1495" y="1987"/>
                  </a:cubicBezTo>
                  <a:cubicBezTo>
                    <a:pt x="1408" y="1987"/>
                    <a:pt x="1276" y="1956"/>
                    <a:pt x="1079" y="1861"/>
                  </a:cubicBezTo>
                  <a:cubicBezTo>
                    <a:pt x="796" y="1861"/>
                    <a:pt x="205" y="2145"/>
                    <a:pt x="205" y="2145"/>
                  </a:cubicBezTo>
                  <a:cubicBezTo>
                    <a:pt x="300" y="2247"/>
                    <a:pt x="462" y="2281"/>
                    <a:pt x="637" y="2281"/>
                  </a:cubicBezTo>
                  <a:cubicBezTo>
                    <a:pt x="987" y="2281"/>
                    <a:pt x="1387" y="2145"/>
                    <a:pt x="1387" y="2145"/>
                  </a:cubicBezTo>
                  <a:cubicBezTo>
                    <a:pt x="1387" y="2363"/>
                    <a:pt x="1387" y="2569"/>
                    <a:pt x="1488" y="2569"/>
                  </a:cubicBezTo>
                  <a:cubicBezTo>
                    <a:pt x="1529" y="2569"/>
                    <a:pt x="1588" y="2534"/>
                    <a:pt x="1670" y="2452"/>
                  </a:cubicBezTo>
                  <a:cubicBezTo>
                    <a:pt x="1977" y="2452"/>
                    <a:pt x="1977" y="2735"/>
                    <a:pt x="1977" y="2735"/>
                  </a:cubicBezTo>
                  <a:cubicBezTo>
                    <a:pt x="1977" y="2735"/>
                    <a:pt x="1977" y="3043"/>
                    <a:pt x="1670" y="3043"/>
                  </a:cubicBezTo>
                  <a:cubicBezTo>
                    <a:pt x="1387" y="3326"/>
                    <a:pt x="1079" y="3326"/>
                    <a:pt x="1387" y="3326"/>
                  </a:cubicBezTo>
                  <a:cubicBezTo>
                    <a:pt x="1387" y="3480"/>
                    <a:pt x="1534" y="3557"/>
                    <a:pt x="1717" y="3557"/>
                  </a:cubicBezTo>
                  <a:cubicBezTo>
                    <a:pt x="1900" y="3557"/>
                    <a:pt x="2119" y="3480"/>
                    <a:pt x="2261" y="3326"/>
                  </a:cubicBezTo>
                  <a:cubicBezTo>
                    <a:pt x="2851" y="3326"/>
                    <a:pt x="3159" y="3917"/>
                    <a:pt x="3749" y="3917"/>
                  </a:cubicBezTo>
                  <a:cubicBezTo>
                    <a:pt x="3924" y="4008"/>
                    <a:pt x="4098" y="4045"/>
                    <a:pt x="4265" y="4045"/>
                  </a:cubicBezTo>
                  <a:cubicBezTo>
                    <a:pt x="4662" y="4045"/>
                    <a:pt x="5014" y="3833"/>
                    <a:pt x="5214" y="3633"/>
                  </a:cubicBezTo>
                  <a:cubicBezTo>
                    <a:pt x="5214" y="3480"/>
                    <a:pt x="5362" y="3480"/>
                    <a:pt x="5548" y="3480"/>
                  </a:cubicBezTo>
                  <a:cubicBezTo>
                    <a:pt x="5734" y="3480"/>
                    <a:pt x="5958" y="3480"/>
                    <a:pt x="6112" y="3326"/>
                  </a:cubicBezTo>
                  <a:cubicBezTo>
                    <a:pt x="6396" y="3043"/>
                    <a:pt x="6703" y="3043"/>
                    <a:pt x="7293" y="3043"/>
                  </a:cubicBezTo>
                  <a:cubicBezTo>
                    <a:pt x="7577" y="2735"/>
                    <a:pt x="7577" y="2452"/>
                    <a:pt x="7884" y="2452"/>
                  </a:cubicBezTo>
                  <a:lnTo>
                    <a:pt x="8475" y="1861"/>
                  </a:lnTo>
                  <a:cubicBezTo>
                    <a:pt x="8475" y="1554"/>
                    <a:pt x="8168" y="1271"/>
                    <a:pt x="7884" y="1271"/>
                  </a:cubicBezTo>
                  <a:cubicBezTo>
                    <a:pt x="7577" y="1271"/>
                    <a:pt x="7577" y="963"/>
                    <a:pt x="7577" y="680"/>
                  </a:cubicBezTo>
                  <a:lnTo>
                    <a:pt x="7293" y="373"/>
                  </a:lnTo>
                  <a:cubicBezTo>
                    <a:pt x="7388" y="278"/>
                    <a:pt x="7385" y="247"/>
                    <a:pt x="7340" y="247"/>
                  </a:cubicBezTo>
                  <a:cubicBezTo>
                    <a:pt x="7249" y="247"/>
                    <a:pt x="6986" y="373"/>
                    <a:pt x="6986" y="373"/>
                  </a:cubicBezTo>
                  <a:cubicBezTo>
                    <a:pt x="6761" y="373"/>
                    <a:pt x="6521" y="1"/>
                    <a:pt x="6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97"/>
            <p:cNvSpPr/>
            <p:nvPr/>
          </p:nvSpPr>
          <p:spPr>
            <a:xfrm>
              <a:off x="3376425" y="2124900"/>
              <a:ext cx="103400" cy="105600"/>
            </a:xfrm>
            <a:custGeom>
              <a:avLst/>
              <a:gdLst/>
              <a:ahLst/>
              <a:cxnLst/>
              <a:rect l="l" t="t" r="r" b="b"/>
              <a:pathLst>
                <a:path w="4136" h="4224" extrusionOk="0">
                  <a:moveTo>
                    <a:pt x="3355" y="0"/>
                  </a:moveTo>
                  <a:cubicBezTo>
                    <a:pt x="3107" y="0"/>
                    <a:pt x="2832" y="372"/>
                    <a:pt x="2363" y="372"/>
                  </a:cubicBezTo>
                  <a:cubicBezTo>
                    <a:pt x="2210" y="231"/>
                    <a:pt x="1985" y="160"/>
                    <a:pt x="1799" y="160"/>
                  </a:cubicBezTo>
                  <a:cubicBezTo>
                    <a:pt x="1613" y="160"/>
                    <a:pt x="1465" y="231"/>
                    <a:pt x="1465" y="372"/>
                  </a:cubicBezTo>
                  <a:cubicBezTo>
                    <a:pt x="1465" y="680"/>
                    <a:pt x="2056" y="680"/>
                    <a:pt x="2056" y="680"/>
                  </a:cubicBezTo>
                  <a:cubicBezTo>
                    <a:pt x="2056" y="963"/>
                    <a:pt x="1465" y="963"/>
                    <a:pt x="1465" y="1270"/>
                  </a:cubicBezTo>
                  <a:cubicBezTo>
                    <a:pt x="1276" y="1270"/>
                    <a:pt x="1077" y="1134"/>
                    <a:pt x="881" y="1134"/>
                  </a:cubicBezTo>
                  <a:cubicBezTo>
                    <a:pt x="783" y="1134"/>
                    <a:pt x="686" y="1168"/>
                    <a:pt x="591" y="1270"/>
                  </a:cubicBezTo>
                  <a:cubicBezTo>
                    <a:pt x="284" y="1270"/>
                    <a:pt x="875" y="1554"/>
                    <a:pt x="591" y="1861"/>
                  </a:cubicBezTo>
                  <a:cubicBezTo>
                    <a:pt x="284" y="2144"/>
                    <a:pt x="591" y="2144"/>
                    <a:pt x="875" y="2452"/>
                  </a:cubicBezTo>
                  <a:cubicBezTo>
                    <a:pt x="1182" y="2735"/>
                    <a:pt x="591" y="2735"/>
                    <a:pt x="591" y="3042"/>
                  </a:cubicBezTo>
                  <a:cubicBezTo>
                    <a:pt x="591" y="3326"/>
                    <a:pt x="284" y="3326"/>
                    <a:pt x="284" y="3633"/>
                  </a:cubicBezTo>
                  <a:cubicBezTo>
                    <a:pt x="0" y="3633"/>
                    <a:pt x="591" y="4224"/>
                    <a:pt x="875" y="4224"/>
                  </a:cubicBezTo>
                  <a:cubicBezTo>
                    <a:pt x="1182" y="4224"/>
                    <a:pt x="2056" y="3917"/>
                    <a:pt x="2363" y="3633"/>
                  </a:cubicBezTo>
                  <a:cubicBezTo>
                    <a:pt x="2505" y="3479"/>
                    <a:pt x="2653" y="3479"/>
                    <a:pt x="2800" y="3479"/>
                  </a:cubicBezTo>
                  <a:cubicBezTo>
                    <a:pt x="2948" y="3479"/>
                    <a:pt x="3096" y="3479"/>
                    <a:pt x="3237" y="3326"/>
                  </a:cubicBezTo>
                  <a:cubicBezTo>
                    <a:pt x="3828" y="3042"/>
                    <a:pt x="3545" y="1861"/>
                    <a:pt x="3237" y="1554"/>
                  </a:cubicBezTo>
                  <a:lnTo>
                    <a:pt x="3237" y="1270"/>
                  </a:lnTo>
                  <a:cubicBezTo>
                    <a:pt x="3237" y="1270"/>
                    <a:pt x="3828" y="1270"/>
                    <a:pt x="3828" y="963"/>
                  </a:cubicBezTo>
                  <a:cubicBezTo>
                    <a:pt x="4135" y="680"/>
                    <a:pt x="3828" y="372"/>
                    <a:pt x="3545" y="89"/>
                  </a:cubicBezTo>
                  <a:cubicBezTo>
                    <a:pt x="3481" y="26"/>
                    <a:pt x="3419" y="0"/>
                    <a:pt x="3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97"/>
            <p:cNvSpPr/>
            <p:nvPr/>
          </p:nvSpPr>
          <p:spPr>
            <a:xfrm>
              <a:off x="3443700" y="2036900"/>
              <a:ext cx="21350" cy="16400"/>
            </a:xfrm>
            <a:custGeom>
              <a:avLst/>
              <a:gdLst/>
              <a:ahLst/>
              <a:cxnLst/>
              <a:rect l="l" t="t" r="r" b="b"/>
              <a:pathLst>
                <a:path w="854" h="656" extrusionOk="0">
                  <a:moveTo>
                    <a:pt x="513" y="1"/>
                  </a:moveTo>
                  <a:cubicBezTo>
                    <a:pt x="393" y="1"/>
                    <a:pt x="1" y="655"/>
                    <a:pt x="263" y="655"/>
                  </a:cubicBezTo>
                  <a:cubicBezTo>
                    <a:pt x="546" y="655"/>
                    <a:pt x="854" y="65"/>
                    <a:pt x="546" y="65"/>
                  </a:cubicBezTo>
                  <a:cubicBezTo>
                    <a:pt x="546" y="20"/>
                    <a:pt x="534" y="1"/>
                    <a:pt x="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97"/>
            <p:cNvSpPr/>
            <p:nvPr/>
          </p:nvSpPr>
          <p:spPr>
            <a:xfrm>
              <a:off x="3554675" y="1970350"/>
              <a:ext cx="13600" cy="17800"/>
            </a:xfrm>
            <a:custGeom>
              <a:avLst/>
              <a:gdLst/>
              <a:ahLst/>
              <a:cxnLst/>
              <a:rect l="l" t="t" r="r" b="b"/>
              <a:pathLst>
                <a:path w="544" h="712" extrusionOk="0">
                  <a:moveTo>
                    <a:pt x="353" y="0"/>
                  </a:moveTo>
                  <a:cubicBezTo>
                    <a:pt x="322" y="0"/>
                    <a:pt x="285" y="17"/>
                    <a:pt x="242" y="57"/>
                  </a:cubicBezTo>
                  <a:cubicBezTo>
                    <a:pt x="0" y="57"/>
                    <a:pt x="172" y="712"/>
                    <a:pt x="227" y="712"/>
                  </a:cubicBezTo>
                  <a:cubicBezTo>
                    <a:pt x="236" y="712"/>
                    <a:pt x="242" y="692"/>
                    <a:pt x="242" y="648"/>
                  </a:cubicBezTo>
                  <a:cubicBezTo>
                    <a:pt x="507" y="648"/>
                    <a:pt x="543" y="0"/>
                    <a:pt x="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97"/>
            <p:cNvSpPr/>
            <p:nvPr/>
          </p:nvSpPr>
          <p:spPr>
            <a:xfrm>
              <a:off x="3450250" y="2021525"/>
              <a:ext cx="175000" cy="247825"/>
            </a:xfrm>
            <a:custGeom>
              <a:avLst/>
              <a:gdLst/>
              <a:ahLst/>
              <a:cxnLst/>
              <a:rect l="l" t="t" r="r" b="b"/>
              <a:pathLst>
                <a:path w="7000" h="9913" extrusionOk="0">
                  <a:moveTo>
                    <a:pt x="2801" y="1"/>
                  </a:moveTo>
                  <a:cubicBezTo>
                    <a:pt x="2647" y="1"/>
                    <a:pt x="2647" y="373"/>
                    <a:pt x="2647" y="373"/>
                  </a:cubicBezTo>
                  <a:lnTo>
                    <a:pt x="1773" y="373"/>
                  </a:lnTo>
                  <a:cubicBezTo>
                    <a:pt x="1466" y="373"/>
                    <a:pt x="1182" y="963"/>
                    <a:pt x="1182" y="963"/>
                  </a:cubicBezTo>
                  <a:cubicBezTo>
                    <a:pt x="1182" y="1270"/>
                    <a:pt x="875" y="1270"/>
                    <a:pt x="875" y="1554"/>
                  </a:cubicBezTo>
                  <a:cubicBezTo>
                    <a:pt x="875" y="1861"/>
                    <a:pt x="875" y="1861"/>
                    <a:pt x="592" y="1861"/>
                  </a:cubicBezTo>
                  <a:cubicBezTo>
                    <a:pt x="592" y="1861"/>
                    <a:pt x="592" y="1554"/>
                    <a:pt x="284" y="1554"/>
                  </a:cubicBezTo>
                  <a:cubicBezTo>
                    <a:pt x="1" y="1861"/>
                    <a:pt x="592" y="2145"/>
                    <a:pt x="875" y="2145"/>
                  </a:cubicBezTo>
                  <a:cubicBezTo>
                    <a:pt x="1182" y="2145"/>
                    <a:pt x="592" y="2452"/>
                    <a:pt x="592" y="2735"/>
                  </a:cubicBezTo>
                  <a:cubicBezTo>
                    <a:pt x="592" y="2889"/>
                    <a:pt x="662" y="2889"/>
                    <a:pt x="733" y="2889"/>
                  </a:cubicBezTo>
                  <a:cubicBezTo>
                    <a:pt x="804" y="2889"/>
                    <a:pt x="875" y="2889"/>
                    <a:pt x="875" y="3043"/>
                  </a:cubicBezTo>
                  <a:cubicBezTo>
                    <a:pt x="875" y="3326"/>
                    <a:pt x="284" y="3326"/>
                    <a:pt x="284" y="3633"/>
                  </a:cubicBezTo>
                  <a:cubicBezTo>
                    <a:pt x="284" y="3716"/>
                    <a:pt x="310" y="3750"/>
                    <a:pt x="354" y="3750"/>
                  </a:cubicBezTo>
                  <a:cubicBezTo>
                    <a:pt x="461" y="3750"/>
                    <a:pt x="674" y="3544"/>
                    <a:pt x="875" y="3326"/>
                  </a:cubicBezTo>
                  <a:cubicBezTo>
                    <a:pt x="875" y="3326"/>
                    <a:pt x="875" y="3917"/>
                    <a:pt x="1182" y="3917"/>
                  </a:cubicBezTo>
                  <a:cubicBezTo>
                    <a:pt x="1466" y="3917"/>
                    <a:pt x="1466" y="3326"/>
                    <a:pt x="1466" y="3326"/>
                  </a:cubicBezTo>
                  <a:cubicBezTo>
                    <a:pt x="1773" y="3326"/>
                    <a:pt x="1466" y="3633"/>
                    <a:pt x="1773" y="3917"/>
                  </a:cubicBezTo>
                  <a:lnTo>
                    <a:pt x="1466" y="4507"/>
                  </a:lnTo>
                  <a:cubicBezTo>
                    <a:pt x="1466" y="4661"/>
                    <a:pt x="1690" y="4738"/>
                    <a:pt x="1950" y="4738"/>
                  </a:cubicBezTo>
                  <a:cubicBezTo>
                    <a:pt x="2210" y="4738"/>
                    <a:pt x="2505" y="4661"/>
                    <a:pt x="2647" y="4507"/>
                  </a:cubicBezTo>
                  <a:cubicBezTo>
                    <a:pt x="2647" y="4425"/>
                    <a:pt x="2673" y="4391"/>
                    <a:pt x="2702" y="4391"/>
                  </a:cubicBezTo>
                  <a:cubicBezTo>
                    <a:pt x="2774" y="4391"/>
                    <a:pt x="2865" y="4597"/>
                    <a:pt x="2647" y="4815"/>
                  </a:cubicBezTo>
                  <a:cubicBezTo>
                    <a:pt x="2647" y="5098"/>
                    <a:pt x="2647" y="5098"/>
                    <a:pt x="2954" y="5098"/>
                  </a:cubicBezTo>
                  <a:cubicBezTo>
                    <a:pt x="3238" y="5405"/>
                    <a:pt x="3238" y="5405"/>
                    <a:pt x="2954" y="5405"/>
                  </a:cubicBezTo>
                  <a:lnTo>
                    <a:pt x="2954" y="6279"/>
                  </a:lnTo>
                  <a:lnTo>
                    <a:pt x="2056" y="6279"/>
                  </a:lnTo>
                  <a:cubicBezTo>
                    <a:pt x="2056" y="6587"/>
                    <a:pt x="1773" y="6870"/>
                    <a:pt x="1773" y="6870"/>
                  </a:cubicBezTo>
                  <a:cubicBezTo>
                    <a:pt x="1773" y="7024"/>
                    <a:pt x="1844" y="7024"/>
                    <a:pt x="1915" y="7024"/>
                  </a:cubicBezTo>
                  <a:cubicBezTo>
                    <a:pt x="1986" y="7024"/>
                    <a:pt x="2056" y="7024"/>
                    <a:pt x="2056" y="7177"/>
                  </a:cubicBezTo>
                  <a:cubicBezTo>
                    <a:pt x="2056" y="7461"/>
                    <a:pt x="1773" y="7768"/>
                    <a:pt x="1466" y="7768"/>
                  </a:cubicBezTo>
                  <a:cubicBezTo>
                    <a:pt x="997" y="7768"/>
                    <a:pt x="1272" y="8140"/>
                    <a:pt x="1559" y="8140"/>
                  </a:cubicBezTo>
                  <a:cubicBezTo>
                    <a:pt x="1634" y="8140"/>
                    <a:pt x="1710" y="8115"/>
                    <a:pt x="1773" y="8052"/>
                  </a:cubicBezTo>
                  <a:lnTo>
                    <a:pt x="2056" y="8052"/>
                  </a:lnTo>
                  <a:cubicBezTo>
                    <a:pt x="2364" y="8052"/>
                    <a:pt x="2647" y="8359"/>
                    <a:pt x="2954" y="8359"/>
                  </a:cubicBezTo>
                  <a:cubicBezTo>
                    <a:pt x="3049" y="8256"/>
                    <a:pt x="3112" y="8222"/>
                    <a:pt x="3154" y="8222"/>
                  </a:cubicBezTo>
                  <a:cubicBezTo>
                    <a:pt x="3238" y="8222"/>
                    <a:pt x="3238" y="8359"/>
                    <a:pt x="3238" y="8359"/>
                  </a:cubicBezTo>
                  <a:cubicBezTo>
                    <a:pt x="3096" y="8500"/>
                    <a:pt x="2878" y="8500"/>
                    <a:pt x="2694" y="8500"/>
                  </a:cubicBezTo>
                  <a:cubicBezTo>
                    <a:pt x="2511" y="8500"/>
                    <a:pt x="2364" y="8500"/>
                    <a:pt x="2364" y="8642"/>
                  </a:cubicBezTo>
                  <a:cubicBezTo>
                    <a:pt x="2056" y="8642"/>
                    <a:pt x="1182" y="9540"/>
                    <a:pt x="1182" y="9824"/>
                  </a:cubicBezTo>
                  <a:cubicBezTo>
                    <a:pt x="1182" y="9887"/>
                    <a:pt x="1194" y="9912"/>
                    <a:pt x="1216" y="9912"/>
                  </a:cubicBezTo>
                  <a:cubicBezTo>
                    <a:pt x="1300" y="9912"/>
                    <a:pt x="1529" y="9540"/>
                    <a:pt x="1773" y="9540"/>
                  </a:cubicBezTo>
                  <a:lnTo>
                    <a:pt x="2364" y="9540"/>
                  </a:lnTo>
                  <a:cubicBezTo>
                    <a:pt x="2647" y="9540"/>
                    <a:pt x="2647" y="9233"/>
                    <a:pt x="2647" y="9233"/>
                  </a:cubicBezTo>
                  <a:lnTo>
                    <a:pt x="3238" y="9233"/>
                  </a:lnTo>
                  <a:cubicBezTo>
                    <a:pt x="3545" y="9233"/>
                    <a:pt x="3829" y="9233"/>
                    <a:pt x="3829" y="8949"/>
                  </a:cubicBezTo>
                  <a:cubicBezTo>
                    <a:pt x="4136" y="8949"/>
                    <a:pt x="4419" y="9233"/>
                    <a:pt x="4419" y="9233"/>
                  </a:cubicBezTo>
                  <a:cubicBezTo>
                    <a:pt x="4726" y="9233"/>
                    <a:pt x="5317" y="8949"/>
                    <a:pt x="5317" y="8949"/>
                  </a:cubicBezTo>
                  <a:cubicBezTo>
                    <a:pt x="5601" y="8949"/>
                    <a:pt x="6498" y="8642"/>
                    <a:pt x="6498" y="8642"/>
                  </a:cubicBezTo>
                  <a:cubicBezTo>
                    <a:pt x="6782" y="8359"/>
                    <a:pt x="6498" y="8359"/>
                    <a:pt x="6191" y="8359"/>
                  </a:cubicBezTo>
                  <a:cubicBezTo>
                    <a:pt x="5908" y="8359"/>
                    <a:pt x="5908" y="8052"/>
                    <a:pt x="6191" y="8052"/>
                  </a:cubicBezTo>
                  <a:cubicBezTo>
                    <a:pt x="6498" y="7768"/>
                    <a:pt x="6782" y="7461"/>
                    <a:pt x="6782" y="7177"/>
                  </a:cubicBezTo>
                  <a:cubicBezTo>
                    <a:pt x="7000" y="6959"/>
                    <a:pt x="6611" y="6753"/>
                    <a:pt x="6367" y="6753"/>
                  </a:cubicBezTo>
                  <a:cubicBezTo>
                    <a:pt x="6267" y="6753"/>
                    <a:pt x="6191" y="6788"/>
                    <a:pt x="6191" y="6870"/>
                  </a:cubicBezTo>
                  <a:cubicBezTo>
                    <a:pt x="5908" y="6870"/>
                    <a:pt x="5908" y="6870"/>
                    <a:pt x="5601" y="6587"/>
                  </a:cubicBezTo>
                  <a:cubicBezTo>
                    <a:pt x="5601" y="6587"/>
                    <a:pt x="5908" y="6279"/>
                    <a:pt x="5601" y="6279"/>
                  </a:cubicBezTo>
                  <a:lnTo>
                    <a:pt x="5317" y="5996"/>
                  </a:lnTo>
                  <a:cubicBezTo>
                    <a:pt x="5601" y="5689"/>
                    <a:pt x="5317" y="5098"/>
                    <a:pt x="4726" y="4815"/>
                  </a:cubicBezTo>
                  <a:cubicBezTo>
                    <a:pt x="4419" y="4815"/>
                    <a:pt x="4419" y="4224"/>
                    <a:pt x="4419" y="3917"/>
                  </a:cubicBezTo>
                  <a:cubicBezTo>
                    <a:pt x="4277" y="3775"/>
                    <a:pt x="4207" y="3775"/>
                    <a:pt x="4133" y="3775"/>
                  </a:cubicBezTo>
                  <a:cubicBezTo>
                    <a:pt x="4059" y="3775"/>
                    <a:pt x="3982" y="3775"/>
                    <a:pt x="3829" y="3633"/>
                  </a:cubicBezTo>
                  <a:cubicBezTo>
                    <a:pt x="3545" y="3326"/>
                    <a:pt x="3238" y="3326"/>
                    <a:pt x="2954" y="3326"/>
                  </a:cubicBezTo>
                  <a:cubicBezTo>
                    <a:pt x="2954" y="3326"/>
                    <a:pt x="2954" y="3043"/>
                    <a:pt x="3238" y="3043"/>
                  </a:cubicBezTo>
                  <a:cubicBezTo>
                    <a:pt x="3545" y="2735"/>
                    <a:pt x="3829" y="1861"/>
                    <a:pt x="3829" y="1554"/>
                  </a:cubicBezTo>
                  <a:cubicBezTo>
                    <a:pt x="3829" y="1412"/>
                    <a:pt x="3533" y="1341"/>
                    <a:pt x="3202" y="1341"/>
                  </a:cubicBezTo>
                  <a:cubicBezTo>
                    <a:pt x="2872" y="1341"/>
                    <a:pt x="2505" y="1412"/>
                    <a:pt x="2364" y="1554"/>
                  </a:cubicBezTo>
                  <a:cubicBezTo>
                    <a:pt x="2364" y="1554"/>
                    <a:pt x="2056" y="1270"/>
                    <a:pt x="2364" y="1270"/>
                  </a:cubicBezTo>
                  <a:cubicBezTo>
                    <a:pt x="2364" y="963"/>
                    <a:pt x="2954" y="680"/>
                    <a:pt x="2954" y="680"/>
                  </a:cubicBezTo>
                  <a:cubicBezTo>
                    <a:pt x="2954" y="373"/>
                    <a:pt x="3238" y="89"/>
                    <a:pt x="2954" y="89"/>
                  </a:cubicBezTo>
                  <a:cubicBezTo>
                    <a:pt x="2891" y="26"/>
                    <a:pt x="2841" y="1"/>
                    <a:pt x="2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97"/>
            <p:cNvSpPr/>
            <p:nvPr/>
          </p:nvSpPr>
          <p:spPr>
            <a:xfrm>
              <a:off x="3804675" y="2102750"/>
              <a:ext cx="36650" cy="39150"/>
            </a:xfrm>
            <a:custGeom>
              <a:avLst/>
              <a:gdLst/>
              <a:ahLst/>
              <a:cxnLst/>
              <a:rect l="l" t="t" r="r" b="b"/>
              <a:pathLst>
                <a:path w="1466" h="1566" extrusionOk="0">
                  <a:moveTo>
                    <a:pt x="877" y="0"/>
                  </a:moveTo>
                  <a:cubicBezTo>
                    <a:pt x="875" y="0"/>
                    <a:pt x="875" y="22"/>
                    <a:pt x="875" y="77"/>
                  </a:cubicBezTo>
                  <a:cubicBezTo>
                    <a:pt x="875" y="231"/>
                    <a:pt x="804" y="231"/>
                    <a:pt x="694" y="231"/>
                  </a:cubicBezTo>
                  <a:cubicBezTo>
                    <a:pt x="585" y="231"/>
                    <a:pt x="437" y="231"/>
                    <a:pt x="284" y="384"/>
                  </a:cubicBezTo>
                  <a:cubicBezTo>
                    <a:pt x="0" y="668"/>
                    <a:pt x="591" y="975"/>
                    <a:pt x="591" y="975"/>
                  </a:cubicBezTo>
                  <a:cubicBezTo>
                    <a:pt x="875" y="1258"/>
                    <a:pt x="591" y="1258"/>
                    <a:pt x="284" y="1258"/>
                  </a:cubicBezTo>
                  <a:cubicBezTo>
                    <a:pt x="284" y="1258"/>
                    <a:pt x="284" y="1566"/>
                    <a:pt x="591" y="1566"/>
                  </a:cubicBezTo>
                  <a:cubicBezTo>
                    <a:pt x="875" y="1566"/>
                    <a:pt x="1182" y="1258"/>
                    <a:pt x="1182" y="975"/>
                  </a:cubicBezTo>
                  <a:lnTo>
                    <a:pt x="1465" y="77"/>
                  </a:lnTo>
                  <a:cubicBezTo>
                    <a:pt x="1182" y="77"/>
                    <a:pt x="1182" y="384"/>
                    <a:pt x="1182" y="384"/>
                  </a:cubicBezTo>
                  <a:cubicBezTo>
                    <a:pt x="934" y="384"/>
                    <a:pt x="886" y="0"/>
                    <a:pt x="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97"/>
            <p:cNvSpPr/>
            <p:nvPr/>
          </p:nvSpPr>
          <p:spPr>
            <a:xfrm>
              <a:off x="3937575" y="2053275"/>
              <a:ext cx="28675" cy="23150"/>
            </a:xfrm>
            <a:custGeom>
              <a:avLst/>
              <a:gdLst/>
              <a:ahLst/>
              <a:cxnLst/>
              <a:rect l="l" t="t" r="r" b="b"/>
              <a:pathLst>
                <a:path w="1147" h="926" extrusionOk="0">
                  <a:moveTo>
                    <a:pt x="875" y="0"/>
                  </a:moveTo>
                  <a:cubicBezTo>
                    <a:pt x="284" y="0"/>
                    <a:pt x="1" y="875"/>
                    <a:pt x="284" y="875"/>
                  </a:cubicBezTo>
                  <a:cubicBezTo>
                    <a:pt x="284" y="910"/>
                    <a:pt x="296" y="926"/>
                    <a:pt x="317" y="926"/>
                  </a:cubicBezTo>
                  <a:cubicBezTo>
                    <a:pt x="475" y="926"/>
                    <a:pt x="1147" y="0"/>
                    <a:pt x="8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97"/>
            <p:cNvSpPr/>
            <p:nvPr/>
          </p:nvSpPr>
          <p:spPr>
            <a:xfrm>
              <a:off x="4022350" y="2017975"/>
              <a:ext cx="14775" cy="5800"/>
            </a:xfrm>
            <a:custGeom>
              <a:avLst/>
              <a:gdLst/>
              <a:ahLst/>
              <a:cxnLst/>
              <a:rect l="l" t="t" r="r" b="b"/>
              <a:pathLst>
                <a:path w="591" h="232" extrusionOk="0">
                  <a:moveTo>
                    <a:pt x="295" y="1"/>
                  </a:moveTo>
                  <a:cubicBezTo>
                    <a:pt x="148" y="1"/>
                    <a:pt x="0" y="78"/>
                    <a:pt x="154" y="231"/>
                  </a:cubicBezTo>
                  <a:lnTo>
                    <a:pt x="437" y="231"/>
                  </a:lnTo>
                  <a:cubicBezTo>
                    <a:pt x="591" y="78"/>
                    <a:pt x="443"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97"/>
            <p:cNvSpPr/>
            <p:nvPr/>
          </p:nvSpPr>
          <p:spPr>
            <a:xfrm>
              <a:off x="4011400" y="2027675"/>
              <a:ext cx="29575" cy="17950"/>
            </a:xfrm>
            <a:custGeom>
              <a:avLst/>
              <a:gdLst/>
              <a:ahLst/>
              <a:cxnLst/>
              <a:rect l="l" t="t" r="r" b="b"/>
              <a:pathLst>
                <a:path w="1183" h="718" extrusionOk="0">
                  <a:moveTo>
                    <a:pt x="1007" y="1"/>
                  </a:moveTo>
                  <a:cubicBezTo>
                    <a:pt x="920" y="1"/>
                    <a:pt x="789" y="32"/>
                    <a:pt x="592" y="127"/>
                  </a:cubicBezTo>
                  <a:cubicBezTo>
                    <a:pt x="284" y="127"/>
                    <a:pt x="1" y="717"/>
                    <a:pt x="284" y="717"/>
                  </a:cubicBezTo>
                  <a:cubicBezTo>
                    <a:pt x="592" y="717"/>
                    <a:pt x="875" y="434"/>
                    <a:pt x="1182" y="127"/>
                  </a:cubicBezTo>
                  <a:cubicBezTo>
                    <a:pt x="1182" y="127"/>
                    <a:pt x="1182"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97"/>
            <p:cNvSpPr/>
            <p:nvPr/>
          </p:nvSpPr>
          <p:spPr>
            <a:xfrm>
              <a:off x="3937575" y="1233400"/>
              <a:ext cx="192000" cy="62525"/>
            </a:xfrm>
            <a:custGeom>
              <a:avLst/>
              <a:gdLst/>
              <a:ahLst/>
              <a:cxnLst/>
              <a:rect l="l" t="t" r="r" b="b"/>
              <a:pathLst>
                <a:path w="7680" h="2501" extrusionOk="0">
                  <a:moveTo>
                    <a:pt x="1465" y="1"/>
                  </a:moveTo>
                  <a:cubicBezTo>
                    <a:pt x="1465" y="308"/>
                    <a:pt x="1773" y="308"/>
                    <a:pt x="1465" y="592"/>
                  </a:cubicBezTo>
                  <a:cubicBezTo>
                    <a:pt x="1465" y="592"/>
                    <a:pt x="1182" y="308"/>
                    <a:pt x="875" y="308"/>
                  </a:cubicBezTo>
                  <a:cubicBezTo>
                    <a:pt x="875" y="308"/>
                    <a:pt x="1182" y="592"/>
                    <a:pt x="875" y="899"/>
                  </a:cubicBezTo>
                  <a:cubicBezTo>
                    <a:pt x="875" y="899"/>
                    <a:pt x="591" y="308"/>
                    <a:pt x="284" y="308"/>
                  </a:cubicBezTo>
                  <a:cubicBezTo>
                    <a:pt x="284" y="308"/>
                    <a:pt x="284" y="592"/>
                    <a:pt x="1" y="592"/>
                  </a:cubicBezTo>
                  <a:cubicBezTo>
                    <a:pt x="1" y="592"/>
                    <a:pt x="284" y="899"/>
                    <a:pt x="591" y="899"/>
                  </a:cubicBezTo>
                  <a:cubicBezTo>
                    <a:pt x="591" y="1182"/>
                    <a:pt x="284" y="1182"/>
                    <a:pt x="284" y="1182"/>
                  </a:cubicBezTo>
                  <a:cubicBezTo>
                    <a:pt x="503" y="1402"/>
                    <a:pt x="928" y="1458"/>
                    <a:pt x="1390" y="1458"/>
                  </a:cubicBezTo>
                  <a:cubicBezTo>
                    <a:pt x="1879" y="1458"/>
                    <a:pt x="2410" y="1395"/>
                    <a:pt x="2783" y="1395"/>
                  </a:cubicBezTo>
                  <a:cubicBezTo>
                    <a:pt x="3005" y="1395"/>
                    <a:pt x="3171" y="1417"/>
                    <a:pt x="3237" y="1489"/>
                  </a:cubicBezTo>
                  <a:cubicBezTo>
                    <a:pt x="3545" y="1489"/>
                    <a:pt x="1465" y="1773"/>
                    <a:pt x="1465" y="2080"/>
                  </a:cubicBezTo>
                  <a:cubicBezTo>
                    <a:pt x="1670" y="2080"/>
                    <a:pt x="2390" y="2206"/>
                    <a:pt x="2937" y="2206"/>
                  </a:cubicBezTo>
                  <a:cubicBezTo>
                    <a:pt x="3211" y="2206"/>
                    <a:pt x="3442" y="2175"/>
                    <a:pt x="3545" y="2080"/>
                  </a:cubicBezTo>
                  <a:cubicBezTo>
                    <a:pt x="3545" y="2080"/>
                    <a:pt x="3828" y="2364"/>
                    <a:pt x="4419" y="2364"/>
                  </a:cubicBezTo>
                  <a:cubicBezTo>
                    <a:pt x="4616" y="2466"/>
                    <a:pt x="4747" y="2500"/>
                    <a:pt x="4846" y="2500"/>
                  </a:cubicBezTo>
                  <a:cubicBezTo>
                    <a:pt x="5044" y="2500"/>
                    <a:pt x="5112" y="2364"/>
                    <a:pt x="5317" y="2364"/>
                  </a:cubicBezTo>
                  <a:cubicBezTo>
                    <a:pt x="5600" y="2364"/>
                    <a:pt x="6191" y="2080"/>
                    <a:pt x="6191" y="1773"/>
                  </a:cubicBezTo>
                  <a:cubicBezTo>
                    <a:pt x="6498" y="1489"/>
                    <a:pt x="7679" y="1489"/>
                    <a:pt x="7372" y="899"/>
                  </a:cubicBezTo>
                  <a:cubicBezTo>
                    <a:pt x="7372" y="745"/>
                    <a:pt x="7077" y="745"/>
                    <a:pt x="6746" y="745"/>
                  </a:cubicBezTo>
                  <a:cubicBezTo>
                    <a:pt x="6415" y="745"/>
                    <a:pt x="6049" y="745"/>
                    <a:pt x="5907" y="592"/>
                  </a:cubicBezTo>
                  <a:cubicBezTo>
                    <a:pt x="5703" y="592"/>
                    <a:pt x="5246" y="465"/>
                    <a:pt x="4964" y="465"/>
                  </a:cubicBezTo>
                  <a:cubicBezTo>
                    <a:pt x="4823" y="465"/>
                    <a:pt x="4726" y="497"/>
                    <a:pt x="4726" y="592"/>
                  </a:cubicBezTo>
                  <a:cubicBezTo>
                    <a:pt x="4419" y="899"/>
                    <a:pt x="4419" y="899"/>
                    <a:pt x="4135" y="899"/>
                  </a:cubicBezTo>
                  <a:cubicBezTo>
                    <a:pt x="4135" y="652"/>
                    <a:pt x="4318" y="222"/>
                    <a:pt x="4084" y="222"/>
                  </a:cubicBezTo>
                  <a:cubicBezTo>
                    <a:pt x="4027" y="222"/>
                    <a:pt x="3944" y="248"/>
                    <a:pt x="3828" y="308"/>
                  </a:cubicBezTo>
                  <a:cubicBezTo>
                    <a:pt x="3237" y="308"/>
                    <a:pt x="3828" y="899"/>
                    <a:pt x="3545" y="899"/>
                  </a:cubicBezTo>
                  <a:cubicBezTo>
                    <a:pt x="3545" y="981"/>
                    <a:pt x="3495" y="1016"/>
                    <a:pt x="3424" y="1016"/>
                  </a:cubicBezTo>
                  <a:cubicBezTo>
                    <a:pt x="3251" y="1016"/>
                    <a:pt x="2954" y="809"/>
                    <a:pt x="2954" y="592"/>
                  </a:cubicBezTo>
                  <a:cubicBezTo>
                    <a:pt x="2954" y="533"/>
                    <a:pt x="2929" y="512"/>
                    <a:pt x="2890" y="512"/>
                  </a:cubicBezTo>
                  <a:cubicBezTo>
                    <a:pt x="2779" y="512"/>
                    <a:pt x="2551" y="683"/>
                    <a:pt x="2435" y="683"/>
                  </a:cubicBezTo>
                  <a:cubicBezTo>
                    <a:pt x="2391" y="683"/>
                    <a:pt x="2363" y="658"/>
                    <a:pt x="2363" y="592"/>
                  </a:cubicBezTo>
                  <a:cubicBezTo>
                    <a:pt x="2363" y="308"/>
                    <a:pt x="1773" y="1"/>
                    <a:pt x="1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97"/>
            <p:cNvSpPr/>
            <p:nvPr/>
          </p:nvSpPr>
          <p:spPr>
            <a:xfrm>
              <a:off x="3797000" y="1255850"/>
              <a:ext cx="273500" cy="154775"/>
            </a:xfrm>
            <a:custGeom>
              <a:avLst/>
              <a:gdLst/>
              <a:ahLst/>
              <a:cxnLst/>
              <a:rect l="l" t="t" r="r" b="b"/>
              <a:pathLst>
                <a:path w="10940" h="6191" extrusionOk="0">
                  <a:moveTo>
                    <a:pt x="4442" y="1"/>
                  </a:moveTo>
                  <a:cubicBezTo>
                    <a:pt x="4135" y="1"/>
                    <a:pt x="4442" y="284"/>
                    <a:pt x="4135" y="284"/>
                  </a:cubicBezTo>
                  <a:cubicBezTo>
                    <a:pt x="4135" y="591"/>
                    <a:pt x="3851" y="591"/>
                    <a:pt x="4135" y="875"/>
                  </a:cubicBezTo>
                  <a:cubicBezTo>
                    <a:pt x="4442" y="875"/>
                    <a:pt x="4726" y="1773"/>
                    <a:pt x="4726" y="2056"/>
                  </a:cubicBezTo>
                  <a:cubicBezTo>
                    <a:pt x="4442" y="2056"/>
                    <a:pt x="3851" y="1466"/>
                    <a:pt x="3851" y="875"/>
                  </a:cubicBezTo>
                  <a:cubicBezTo>
                    <a:pt x="3635" y="675"/>
                    <a:pt x="3430" y="464"/>
                    <a:pt x="3328" y="464"/>
                  </a:cubicBezTo>
                  <a:cubicBezTo>
                    <a:pt x="3286" y="464"/>
                    <a:pt x="3261" y="501"/>
                    <a:pt x="3261" y="591"/>
                  </a:cubicBezTo>
                  <a:cubicBezTo>
                    <a:pt x="2954" y="875"/>
                    <a:pt x="2670" y="875"/>
                    <a:pt x="2954" y="1182"/>
                  </a:cubicBezTo>
                  <a:cubicBezTo>
                    <a:pt x="2954" y="1466"/>
                    <a:pt x="2670" y="1466"/>
                    <a:pt x="2670" y="1466"/>
                  </a:cubicBezTo>
                  <a:cubicBezTo>
                    <a:pt x="2670" y="1182"/>
                    <a:pt x="2079" y="875"/>
                    <a:pt x="2079" y="875"/>
                  </a:cubicBezTo>
                  <a:cubicBezTo>
                    <a:pt x="1772" y="875"/>
                    <a:pt x="2363" y="875"/>
                    <a:pt x="2670" y="591"/>
                  </a:cubicBezTo>
                  <a:cubicBezTo>
                    <a:pt x="2859" y="591"/>
                    <a:pt x="2660" y="455"/>
                    <a:pt x="2506" y="455"/>
                  </a:cubicBezTo>
                  <a:cubicBezTo>
                    <a:pt x="2429" y="455"/>
                    <a:pt x="2363" y="489"/>
                    <a:pt x="2363" y="591"/>
                  </a:cubicBezTo>
                  <a:cubicBezTo>
                    <a:pt x="2174" y="591"/>
                    <a:pt x="1974" y="455"/>
                    <a:pt x="1778" y="455"/>
                  </a:cubicBezTo>
                  <a:cubicBezTo>
                    <a:pt x="1680" y="455"/>
                    <a:pt x="1583" y="489"/>
                    <a:pt x="1489" y="591"/>
                  </a:cubicBezTo>
                  <a:cubicBezTo>
                    <a:pt x="1489" y="686"/>
                    <a:pt x="1455" y="717"/>
                    <a:pt x="1399" y="717"/>
                  </a:cubicBezTo>
                  <a:cubicBezTo>
                    <a:pt x="1287" y="717"/>
                    <a:pt x="1087" y="591"/>
                    <a:pt x="898" y="591"/>
                  </a:cubicBezTo>
                  <a:cubicBezTo>
                    <a:pt x="898" y="591"/>
                    <a:pt x="591" y="875"/>
                    <a:pt x="307" y="875"/>
                  </a:cubicBezTo>
                  <a:cubicBezTo>
                    <a:pt x="307" y="875"/>
                    <a:pt x="0" y="1182"/>
                    <a:pt x="307" y="1466"/>
                  </a:cubicBezTo>
                  <a:cubicBezTo>
                    <a:pt x="402" y="1662"/>
                    <a:pt x="499" y="1728"/>
                    <a:pt x="597" y="1728"/>
                  </a:cubicBezTo>
                  <a:cubicBezTo>
                    <a:pt x="793" y="1728"/>
                    <a:pt x="993" y="1466"/>
                    <a:pt x="1182" y="1466"/>
                  </a:cubicBezTo>
                  <a:cubicBezTo>
                    <a:pt x="1489" y="1466"/>
                    <a:pt x="898" y="2056"/>
                    <a:pt x="898" y="2363"/>
                  </a:cubicBezTo>
                  <a:cubicBezTo>
                    <a:pt x="591" y="2647"/>
                    <a:pt x="1182" y="2954"/>
                    <a:pt x="1489" y="3238"/>
                  </a:cubicBezTo>
                  <a:cubicBezTo>
                    <a:pt x="1630" y="3391"/>
                    <a:pt x="1849" y="3468"/>
                    <a:pt x="2071" y="3468"/>
                  </a:cubicBezTo>
                  <a:cubicBezTo>
                    <a:pt x="2292" y="3468"/>
                    <a:pt x="2517" y="3391"/>
                    <a:pt x="2670" y="3238"/>
                  </a:cubicBezTo>
                  <a:cubicBezTo>
                    <a:pt x="2954" y="3238"/>
                    <a:pt x="2954" y="2647"/>
                    <a:pt x="3261" y="2647"/>
                  </a:cubicBezTo>
                  <a:cubicBezTo>
                    <a:pt x="3544" y="2647"/>
                    <a:pt x="3261" y="2363"/>
                    <a:pt x="3544" y="2363"/>
                  </a:cubicBezTo>
                  <a:cubicBezTo>
                    <a:pt x="3608" y="2300"/>
                    <a:pt x="3658" y="2275"/>
                    <a:pt x="3695" y="2275"/>
                  </a:cubicBezTo>
                  <a:cubicBezTo>
                    <a:pt x="3838" y="2275"/>
                    <a:pt x="3788" y="2647"/>
                    <a:pt x="3544" y="2647"/>
                  </a:cubicBezTo>
                  <a:cubicBezTo>
                    <a:pt x="3403" y="2800"/>
                    <a:pt x="3479" y="2877"/>
                    <a:pt x="3627" y="2877"/>
                  </a:cubicBezTo>
                  <a:cubicBezTo>
                    <a:pt x="3775" y="2877"/>
                    <a:pt x="3993" y="2800"/>
                    <a:pt x="4135" y="2647"/>
                  </a:cubicBezTo>
                  <a:cubicBezTo>
                    <a:pt x="4307" y="2565"/>
                    <a:pt x="4428" y="2530"/>
                    <a:pt x="4515" y="2530"/>
                  </a:cubicBezTo>
                  <a:cubicBezTo>
                    <a:pt x="4726" y="2530"/>
                    <a:pt x="4726" y="2736"/>
                    <a:pt x="4726" y="2954"/>
                  </a:cubicBezTo>
                  <a:cubicBezTo>
                    <a:pt x="4442" y="3238"/>
                    <a:pt x="3851" y="2954"/>
                    <a:pt x="3544" y="3545"/>
                  </a:cubicBezTo>
                  <a:cubicBezTo>
                    <a:pt x="3544" y="3687"/>
                    <a:pt x="3326" y="3687"/>
                    <a:pt x="3069" y="3687"/>
                  </a:cubicBezTo>
                  <a:cubicBezTo>
                    <a:pt x="2812" y="3687"/>
                    <a:pt x="2517" y="3687"/>
                    <a:pt x="2363" y="3828"/>
                  </a:cubicBezTo>
                  <a:cubicBezTo>
                    <a:pt x="2079" y="4135"/>
                    <a:pt x="2670" y="4135"/>
                    <a:pt x="3261" y="4135"/>
                  </a:cubicBezTo>
                  <a:cubicBezTo>
                    <a:pt x="3450" y="4135"/>
                    <a:pt x="3912" y="3999"/>
                    <a:pt x="4283" y="3999"/>
                  </a:cubicBezTo>
                  <a:cubicBezTo>
                    <a:pt x="4468" y="3999"/>
                    <a:pt x="4631" y="4033"/>
                    <a:pt x="4726" y="4135"/>
                  </a:cubicBezTo>
                  <a:lnTo>
                    <a:pt x="3851" y="4135"/>
                  </a:lnTo>
                  <a:cubicBezTo>
                    <a:pt x="3544" y="4135"/>
                    <a:pt x="3261" y="4419"/>
                    <a:pt x="3261" y="4419"/>
                  </a:cubicBezTo>
                  <a:cubicBezTo>
                    <a:pt x="3261" y="4573"/>
                    <a:pt x="3113" y="4573"/>
                    <a:pt x="2965" y="4573"/>
                  </a:cubicBezTo>
                  <a:cubicBezTo>
                    <a:pt x="2818" y="4573"/>
                    <a:pt x="2670" y="4573"/>
                    <a:pt x="2670" y="4726"/>
                  </a:cubicBezTo>
                  <a:cubicBezTo>
                    <a:pt x="2363" y="5010"/>
                    <a:pt x="3261" y="5010"/>
                    <a:pt x="3261" y="5317"/>
                  </a:cubicBezTo>
                  <a:cubicBezTo>
                    <a:pt x="3355" y="5411"/>
                    <a:pt x="3452" y="5443"/>
                    <a:pt x="3550" y="5443"/>
                  </a:cubicBezTo>
                  <a:cubicBezTo>
                    <a:pt x="3746" y="5443"/>
                    <a:pt x="3946" y="5317"/>
                    <a:pt x="4135" y="5317"/>
                  </a:cubicBezTo>
                  <a:lnTo>
                    <a:pt x="3851" y="5600"/>
                  </a:lnTo>
                  <a:cubicBezTo>
                    <a:pt x="3544" y="5907"/>
                    <a:pt x="4135" y="5907"/>
                    <a:pt x="4442" y="6191"/>
                  </a:cubicBezTo>
                  <a:cubicBezTo>
                    <a:pt x="4442" y="6191"/>
                    <a:pt x="5033" y="6191"/>
                    <a:pt x="5033" y="5907"/>
                  </a:cubicBezTo>
                  <a:cubicBezTo>
                    <a:pt x="4726" y="5600"/>
                    <a:pt x="5316" y="4726"/>
                    <a:pt x="5907" y="4419"/>
                  </a:cubicBezTo>
                  <a:cubicBezTo>
                    <a:pt x="6214" y="4419"/>
                    <a:pt x="5907" y="4135"/>
                    <a:pt x="6214" y="3828"/>
                  </a:cubicBezTo>
                  <a:cubicBezTo>
                    <a:pt x="6214" y="3687"/>
                    <a:pt x="6285" y="3687"/>
                    <a:pt x="6356" y="3687"/>
                  </a:cubicBezTo>
                  <a:cubicBezTo>
                    <a:pt x="6427" y="3687"/>
                    <a:pt x="6498" y="3687"/>
                    <a:pt x="6498" y="3545"/>
                  </a:cubicBezTo>
                  <a:cubicBezTo>
                    <a:pt x="6214" y="3238"/>
                    <a:pt x="6498" y="3238"/>
                    <a:pt x="6805" y="2954"/>
                  </a:cubicBezTo>
                  <a:cubicBezTo>
                    <a:pt x="7088" y="2647"/>
                    <a:pt x="7396" y="2647"/>
                    <a:pt x="7679" y="2647"/>
                  </a:cubicBezTo>
                  <a:cubicBezTo>
                    <a:pt x="7782" y="2552"/>
                    <a:pt x="7881" y="2521"/>
                    <a:pt x="7958" y="2521"/>
                  </a:cubicBezTo>
                  <a:cubicBezTo>
                    <a:pt x="8112" y="2521"/>
                    <a:pt x="8175" y="2647"/>
                    <a:pt x="7986" y="2647"/>
                  </a:cubicBezTo>
                  <a:cubicBezTo>
                    <a:pt x="7396" y="2647"/>
                    <a:pt x="7679" y="3238"/>
                    <a:pt x="7986" y="3238"/>
                  </a:cubicBezTo>
                  <a:cubicBezTo>
                    <a:pt x="8270" y="3545"/>
                    <a:pt x="7986" y="3545"/>
                    <a:pt x="8270" y="3545"/>
                  </a:cubicBezTo>
                  <a:cubicBezTo>
                    <a:pt x="8577" y="3545"/>
                    <a:pt x="8577" y="4135"/>
                    <a:pt x="7986" y="4419"/>
                  </a:cubicBezTo>
                  <a:cubicBezTo>
                    <a:pt x="7833" y="4573"/>
                    <a:pt x="7904" y="4649"/>
                    <a:pt x="8087" y="4649"/>
                  </a:cubicBezTo>
                  <a:cubicBezTo>
                    <a:pt x="8270" y="4649"/>
                    <a:pt x="8565" y="4573"/>
                    <a:pt x="8860" y="4419"/>
                  </a:cubicBezTo>
                  <a:cubicBezTo>
                    <a:pt x="9451" y="4419"/>
                    <a:pt x="9168" y="4726"/>
                    <a:pt x="9451" y="5010"/>
                  </a:cubicBezTo>
                  <a:cubicBezTo>
                    <a:pt x="9451" y="5010"/>
                    <a:pt x="10042" y="4726"/>
                    <a:pt x="10349" y="4419"/>
                  </a:cubicBezTo>
                  <a:cubicBezTo>
                    <a:pt x="10633" y="4135"/>
                    <a:pt x="10940" y="4135"/>
                    <a:pt x="10940" y="4135"/>
                  </a:cubicBezTo>
                  <a:cubicBezTo>
                    <a:pt x="10940" y="3828"/>
                    <a:pt x="10633" y="3828"/>
                    <a:pt x="10349" y="3828"/>
                  </a:cubicBezTo>
                  <a:lnTo>
                    <a:pt x="9758" y="3828"/>
                  </a:lnTo>
                  <a:cubicBezTo>
                    <a:pt x="9958" y="3628"/>
                    <a:pt x="10017" y="3417"/>
                    <a:pt x="9935" y="3417"/>
                  </a:cubicBezTo>
                  <a:cubicBezTo>
                    <a:pt x="9901" y="3417"/>
                    <a:pt x="9842" y="3454"/>
                    <a:pt x="9758" y="3545"/>
                  </a:cubicBezTo>
                  <a:cubicBezTo>
                    <a:pt x="9451" y="3545"/>
                    <a:pt x="8860" y="3238"/>
                    <a:pt x="9168" y="3238"/>
                  </a:cubicBezTo>
                  <a:cubicBezTo>
                    <a:pt x="9168" y="2954"/>
                    <a:pt x="8860" y="2647"/>
                    <a:pt x="8577" y="2647"/>
                  </a:cubicBezTo>
                  <a:cubicBezTo>
                    <a:pt x="8270" y="2647"/>
                    <a:pt x="8270" y="2363"/>
                    <a:pt x="8577" y="2363"/>
                  </a:cubicBezTo>
                  <a:cubicBezTo>
                    <a:pt x="8577" y="2056"/>
                    <a:pt x="7679" y="2056"/>
                    <a:pt x="7986" y="2056"/>
                  </a:cubicBezTo>
                  <a:cubicBezTo>
                    <a:pt x="7986" y="1773"/>
                    <a:pt x="7679" y="1773"/>
                    <a:pt x="7396" y="1773"/>
                  </a:cubicBezTo>
                  <a:cubicBezTo>
                    <a:pt x="7396" y="1914"/>
                    <a:pt x="7319" y="1985"/>
                    <a:pt x="7242" y="1985"/>
                  </a:cubicBezTo>
                  <a:cubicBezTo>
                    <a:pt x="7165" y="1985"/>
                    <a:pt x="7088" y="1914"/>
                    <a:pt x="7088" y="1773"/>
                  </a:cubicBezTo>
                  <a:cubicBezTo>
                    <a:pt x="7088" y="1466"/>
                    <a:pt x="6498" y="1466"/>
                    <a:pt x="6498" y="1466"/>
                  </a:cubicBezTo>
                  <a:cubicBezTo>
                    <a:pt x="6214" y="1466"/>
                    <a:pt x="6214" y="1182"/>
                    <a:pt x="6214" y="875"/>
                  </a:cubicBezTo>
                  <a:cubicBezTo>
                    <a:pt x="5907" y="875"/>
                    <a:pt x="5624" y="1182"/>
                    <a:pt x="5316" y="1182"/>
                  </a:cubicBezTo>
                  <a:cubicBezTo>
                    <a:pt x="5316" y="1182"/>
                    <a:pt x="5624" y="875"/>
                    <a:pt x="5624" y="591"/>
                  </a:cubicBezTo>
                  <a:cubicBezTo>
                    <a:pt x="5624" y="591"/>
                    <a:pt x="5033" y="284"/>
                    <a:pt x="4726" y="284"/>
                  </a:cubicBezTo>
                  <a:cubicBezTo>
                    <a:pt x="4726" y="348"/>
                    <a:pt x="4726" y="373"/>
                    <a:pt x="4723" y="373"/>
                  </a:cubicBezTo>
                  <a:cubicBezTo>
                    <a:pt x="4714" y="373"/>
                    <a:pt x="4667" y="1"/>
                    <a:pt x="4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97"/>
            <p:cNvSpPr/>
            <p:nvPr/>
          </p:nvSpPr>
          <p:spPr>
            <a:xfrm>
              <a:off x="3789900" y="1311725"/>
              <a:ext cx="36650" cy="25075"/>
            </a:xfrm>
            <a:custGeom>
              <a:avLst/>
              <a:gdLst/>
              <a:ahLst/>
              <a:cxnLst/>
              <a:rect l="l" t="t" r="r" b="b"/>
              <a:pathLst>
                <a:path w="1466" h="1003" extrusionOk="0">
                  <a:moveTo>
                    <a:pt x="491" y="1"/>
                  </a:moveTo>
                  <a:cubicBezTo>
                    <a:pt x="439" y="1"/>
                    <a:pt x="375" y="38"/>
                    <a:pt x="284" y="128"/>
                  </a:cubicBezTo>
                  <a:cubicBezTo>
                    <a:pt x="1" y="128"/>
                    <a:pt x="591" y="719"/>
                    <a:pt x="875" y="719"/>
                  </a:cubicBezTo>
                  <a:cubicBezTo>
                    <a:pt x="875" y="719"/>
                    <a:pt x="1182" y="1003"/>
                    <a:pt x="1466" y="1003"/>
                  </a:cubicBezTo>
                  <a:lnTo>
                    <a:pt x="875" y="412"/>
                  </a:lnTo>
                  <a:cubicBezTo>
                    <a:pt x="675" y="212"/>
                    <a:pt x="616" y="1"/>
                    <a:pt x="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97"/>
            <p:cNvSpPr/>
            <p:nvPr/>
          </p:nvSpPr>
          <p:spPr>
            <a:xfrm>
              <a:off x="7304475" y="1883150"/>
              <a:ext cx="66200" cy="22475"/>
            </a:xfrm>
            <a:custGeom>
              <a:avLst/>
              <a:gdLst/>
              <a:ahLst/>
              <a:cxnLst/>
              <a:rect l="l" t="t" r="r" b="b"/>
              <a:pathLst>
                <a:path w="2648" h="899" extrusionOk="0">
                  <a:moveTo>
                    <a:pt x="1182" y="1"/>
                  </a:moveTo>
                  <a:cubicBezTo>
                    <a:pt x="1182" y="308"/>
                    <a:pt x="1" y="308"/>
                    <a:pt x="284" y="308"/>
                  </a:cubicBezTo>
                  <a:cubicBezTo>
                    <a:pt x="592" y="592"/>
                    <a:pt x="1466" y="592"/>
                    <a:pt x="1773" y="899"/>
                  </a:cubicBezTo>
                  <a:cubicBezTo>
                    <a:pt x="2056" y="899"/>
                    <a:pt x="2647" y="899"/>
                    <a:pt x="2647" y="592"/>
                  </a:cubicBezTo>
                  <a:cubicBezTo>
                    <a:pt x="2647" y="308"/>
                    <a:pt x="1466" y="1"/>
                    <a:pt x="1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97"/>
            <p:cNvSpPr/>
            <p:nvPr/>
          </p:nvSpPr>
          <p:spPr>
            <a:xfrm>
              <a:off x="6336950" y="2389725"/>
              <a:ext cx="132925" cy="94975"/>
            </a:xfrm>
            <a:custGeom>
              <a:avLst/>
              <a:gdLst/>
              <a:ahLst/>
              <a:cxnLst/>
              <a:rect l="l" t="t" r="r" b="b"/>
              <a:pathLst>
                <a:path w="5317" h="3799" extrusionOk="0">
                  <a:moveTo>
                    <a:pt x="1820" y="0"/>
                  </a:moveTo>
                  <a:cubicBezTo>
                    <a:pt x="1629" y="0"/>
                    <a:pt x="1489" y="212"/>
                    <a:pt x="1489" y="412"/>
                  </a:cubicBezTo>
                  <a:cubicBezTo>
                    <a:pt x="1772" y="719"/>
                    <a:pt x="1489" y="719"/>
                    <a:pt x="1489" y="1310"/>
                  </a:cubicBezTo>
                  <a:cubicBezTo>
                    <a:pt x="1489" y="1593"/>
                    <a:pt x="1181" y="1593"/>
                    <a:pt x="1181" y="1900"/>
                  </a:cubicBezTo>
                  <a:cubicBezTo>
                    <a:pt x="1489" y="2184"/>
                    <a:pt x="898" y="2184"/>
                    <a:pt x="591" y="2184"/>
                  </a:cubicBezTo>
                  <a:cubicBezTo>
                    <a:pt x="307" y="2184"/>
                    <a:pt x="591" y="2491"/>
                    <a:pt x="307" y="2774"/>
                  </a:cubicBezTo>
                  <a:cubicBezTo>
                    <a:pt x="0" y="2774"/>
                    <a:pt x="0" y="3082"/>
                    <a:pt x="307" y="3082"/>
                  </a:cubicBezTo>
                  <a:lnTo>
                    <a:pt x="307" y="3672"/>
                  </a:lnTo>
                  <a:cubicBezTo>
                    <a:pt x="307" y="3767"/>
                    <a:pt x="307" y="3798"/>
                    <a:pt x="318" y="3798"/>
                  </a:cubicBezTo>
                  <a:cubicBezTo>
                    <a:pt x="339" y="3798"/>
                    <a:pt x="402" y="3672"/>
                    <a:pt x="591" y="3672"/>
                  </a:cubicBezTo>
                  <a:cubicBezTo>
                    <a:pt x="744" y="3519"/>
                    <a:pt x="821" y="3519"/>
                    <a:pt x="860" y="3519"/>
                  </a:cubicBezTo>
                  <a:cubicBezTo>
                    <a:pt x="898" y="3519"/>
                    <a:pt x="898" y="3519"/>
                    <a:pt x="898" y="3365"/>
                  </a:cubicBezTo>
                  <a:cubicBezTo>
                    <a:pt x="1181" y="3365"/>
                    <a:pt x="591" y="3082"/>
                    <a:pt x="591" y="2774"/>
                  </a:cubicBezTo>
                  <a:lnTo>
                    <a:pt x="591" y="2774"/>
                  </a:lnTo>
                  <a:cubicBezTo>
                    <a:pt x="591" y="2774"/>
                    <a:pt x="727" y="2911"/>
                    <a:pt x="902" y="2911"/>
                  </a:cubicBezTo>
                  <a:cubicBezTo>
                    <a:pt x="990" y="2911"/>
                    <a:pt x="1087" y="2877"/>
                    <a:pt x="1181" y="2774"/>
                  </a:cubicBezTo>
                  <a:cubicBezTo>
                    <a:pt x="1489" y="2774"/>
                    <a:pt x="2079" y="2774"/>
                    <a:pt x="2363" y="3082"/>
                  </a:cubicBezTo>
                  <a:cubicBezTo>
                    <a:pt x="2489" y="3198"/>
                    <a:pt x="2610" y="3266"/>
                    <a:pt x="2710" y="3266"/>
                  </a:cubicBezTo>
                  <a:cubicBezTo>
                    <a:pt x="2855" y="3266"/>
                    <a:pt x="2954" y="3123"/>
                    <a:pt x="2954" y="2774"/>
                  </a:cubicBezTo>
                  <a:cubicBezTo>
                    <a:pt x="2954" y="2491"/>
                    <a:pt x="3544" y="2491"/>
                    <a:pt x="4135" y="2491"/>
                  </a:cubicBezTo>
                  <a:cubicBezTo>
                    <a:pt x="4726" y="2491"/>
                    <a:pt x="4726" y="2184"/>
                    <a:pt x="4442" y="1900"/>
                  </a:cubicBezTo>
                  <a:cubicBezTo>
                    <a:pt x="4442" y="1900"/>
                    <a:pt x="5316" y="1310"/>
                    <a:pt x="5316" y="1002"/>
                  </a:cubicBezTo>
                  <a:cubicBezTo>
                    <a:pt x="5316" y="962"/>
                    <a:pt x="5304" y="945"/>
                    <a:pt x="5284" y="945"/>
                  </a:cubicBezTo>
                  <a:cubicBezTo>
                    <a:pt x="5180" y="945"/>
                    <a:pt x="4862" y="1367"/>
                    <a:pt x="4758" y="1367"/>
                  </a:cubicBezTo>
                  <a:cubicBezTo>
                    <a:pt x="4738" y="1367"/>
                    <a:pt x="4726" y="1350"/>
                    <a:pt x="4726" y="1310"/>
                  </a:cubicBezTo>
                  <a:cubicBezTo>
                    <a:pt x="4631" y="1207"/>
                    <a:pt x="4534" y="1173"/>
                    <a:pt x="4436" y="1173"/>
                  </a:cubicBezTo>
                  <a:cubicBezTo>
                    <a:pt x="4240" y="1173"/>
                    <a:pt x="4040" y="1310"/>
                    <a:pt x="3851" y="1310"/>
                  </a:cubicBezTo>
                  <a:cubicBezTo>
                    <a:pt x="3810" y="1347"/>
                    <a:pt x="3754" y="1365"/>
                    <a:pt x="3686" y="1365"/>
                  </a:cubicBezTo>
                  <a:cubicBezTo>
                    <a:pt x="3245" y="1365"/>
                    <a:pt x="2325" y="640"/>
                    <a:pt x="2079" y="128"/>
                  </a:cubicBezTo>
                  <a:cubicBezTo>
                    <a:pt x="1989" y="37"/>
                    <a:pt x="1900" y="0"/>
                    <a:pt x="1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97"/>
            <p:cNvSpPr/>
            <p:nvPr/>
          </p:nvSpPr>
          <p:spPr>
            <a:xfrm>
              <a:off x="6152650" y="2489950"/>
              <a:ext cx="236300" cy="174125"/>
            </a:xfrm>
            <a:custGeom>
              <a:avLst/>
              <a:gdLst/>
              <a:ahLst/>
              <a:cxnLst/>
              <a:rect l="l" t="t" r="r" b="b"/>
              <a:pathLst>
                <a:path w="9452" h="6965" extrusionOk="0">
                  <a:moveTo>
                    <a:pt x="5317" y="3491"/>
                  </a:moveTo>
                  <a:cubicBezTo>
                    <a:pt x="5317" y="3516"/>
                    <a:pt x="5318" y="3542"/>
                    <a:pt x="5322" y="3567"/>
                  </a:cubicBezTo>
                  <a:lnTo>
                    <a:pt x="5322" y="3567"/>
                  </a:lnTo>
                  <a:cubicBezTo>
                    <a:pt x="5384" y="3516"/>
                    <a:pt x="5398" y="3491"/>
                    <a:pt x="5317" y="3491"/>
                  </a:cubicBezTo>
                  <a:close/>
                  <a:moveTo>
                    <a:pt x="8409" y="1"/>
                  </a:moveTo>
                  <a:cubicBezTo>
                    <a:pt x="8216" y="1"/>
                    <a:pt x="7875" y="342"/>
                    <a:pt x="7679" y="537"/>
                  </a:cubicBezTo>
                  <a:cubicBezTo>
                    <a:pt x="7372" y="537"/>
                    <a:pt x="7372" y="1435"/>
                    <a:pt x="7679" y="1435"/>
                  </a:cubicBezTo>
                  <a:cubicBezTo>
                    <a:pt x="7679" y="1719"/>
                    <a:pt x="7089" y="2026"/>
                    <a:pt x="7089" y="2617"/>
                  </a:cubicBezTo>
                  <a:cubicBezTo>
                    <a:pt x="7089" y="2900"/>
                    <a:pt x="6781" y="2900"/>
                    <a:pt x="6781" y="3207"/>
                  </a:cubicBezTo>
                  <a:cubicBezTo>
                    <a:pt x="6498" y="3798"/>
                    <a:pt x="6191" y="3491"/>
                    <a:pt x="5907" y="3798"/>
                  </a:cubicBezTo>
                  <a:cubicBezTo>
                    <a:pt x="5818" y="3880"/>
                    <a:pt x="5731" y="3915"/>
                    <a:pt x="5652" y="3915"/>
                  </a:cubicBezTo>
                  <a:cubicBezTo>
                    <a:pt x="5482" y="3915"/>
                    <a:pt x="5351" y="3754"/>
                    <a:pt x="5322" y="3567"/>
                  </a:cubicBezTo>
                  <a:lnTo>
                    <a:pt x="5322" y="3567"/>
                  </a:lnTo>
                  <a:cubicBezTo>
                    <a:pt x="5170" y="3691"/>
                    <a:pt x="4726" y="3968"/>
                    <a:pt x="4726" y="4389"/>
                  </a:cubicBezTo>
                  <a:cubicBezTo>
                    <a:pt x="4726" y="4672"/>
                    <a:pt x="4135" y="4672"/>
                    <a:pt x="4419" y="4979"/>
                  </a:cubicBezTo>
                  <a:cubicBezTo>
                    <a:pt x="4419" y="5179"/>
                    <a:pt x="4125" y="5391"/>
                    <a:pt x="3952" y="5391"/>
                  </a:cubicBezTo>
                  <a:cubicBezTo>
                    <a:pt x="3879" y="5391"/>
                    <a:pt x="3828" y="5354"/>
                    <a:pt x="3828" y="5263"/>
                  </a:cubicBezTo>
                  <a:cubicBezTo>
                    <a:pt x="3828" y="5168"/>
                    <a:pt x="3796" y="5137"/>
                    <a:pt x="3733" y="5137"/>
                  </a:cubicBezTo>
                  <a:cubicBezTo>
                    <a:pt x="3605" y="5137"/>
                    <a:pt x="3348" y="5263"/>
                    <a:pt x="2954" y="5263"/>
                  </a:cubicBezTo>
                  <a:cubicBezTo>
                    <a:pt x="2825" y="5330"/>
                    <a:pt x="2710" y="5354"/>
                    <a:pt x="2605" y="5354"/>
                  </a:cubicBezTo>
                  <a:cubicBezTo>
                    <a:pt x="2328" y="5354"/>
                    <a:pt x="2127" y="5183"/>
                    <a:pt x="1952" y="5183"/>
                  </a:cubicBezTo>
                  <a:cubicBezTo>
                    <a:pt x="1889" y="5183"/>
                    <a:pt x="1830" y="5205"/>
                    <a:pt x="1772" y="5263"/>
                  </a:cubicBezTo>
                  <a:lnTo>
                    <a:pt x="591" y="6444"/>
                  </a:lnTo>
                  <a:cubicBezTo>
                    <a:pt x="0" y="6444"/>
                    <a:pt x="284" y="6751"/>
                    <a:pt x="591" y="6751"/>
                  </a:cubicBezTo>
                  <a:cubicBezTo>
                    <a:pt x="875" y="6751"/>
                    <a:pt x="1182" y="6751"/>
                    <a:pt x="1465" y="6444"/>
                  </a:cubicBezTo>
                  <a:cubicBezTo>
                    <a:pt x="1465" y="6444"/>
                    <a:pt x="2647" y="6161"/>
                    <a:pt x="3237" y="6161"/>
                  </a:cubicBezTo>
                  <a:cubicBezTo>
                    <a:pt x="4135" y="6161"/>
                    <a:pt x="3544" y="6444"/>
                    <a:pt x="3828" y="6751"/>
                  </a:cubicBezTo>
                  <a:cubicBezTo>
                    <a:pt x="3828" y="6893"/>
                    <a:pt x="3976" y="6964"/>
                    <a:pt x="4162" y="6964"/>
                  </a:cubicBezTo>
                  <a:cubicBezTo>
                    <a:pt x="4348" y="6964"/>
                    <a:pt x="4572" y="6893"/>
                    <a:pt x="4726" y="6751"/>
                  </a:cubicBezTo>
                  <a:cubicBezTo>
                    <a:pt x="5009" y="6444"/>
                    <a:pt x="5009" y="6444"/>
                    <a:pt x="5009" y="6161"/>
                  </a:cubicBezTo>
                  <a:cubicBezTo>
                    <a:pt x="4868" y="6007"/>
                    <a:pt x="4868" y="5930"/>
                    <a:pt x="4903" y="5930"/>
                  </a:cubicBezTo>
                  <a:cubicBezTo>
                    <a:pt x="4938" y="5930"/>
                    <a:pt x="5009" y="6007"/>
                    <a:pt x="5009" y="6161"/>
                  </a:cubicBezTo>
                  <a:cubicBezTo>
                    <a:pt x="5163" y="6303"/>
                    <a:pt x="5387" y="6373"/>
                    <a:pt x="5609" y="6373"/>
                  </a:cubicBezTo>
                  <a:cubicBezTo>
                    <a:pt x="5830" y="6373"/>
                    <a:pt x="6049" y="6303"/>
                    <a:pt x="6191" y="6161"/>
                  </a:cubicBezTo>
                  <a:cubicBezTo>
                    <a:pt x="6293" y="5964"/>
                    <a:pt x="6361" y="5898"/>
                    <a:pt x="6417" y="5898"/>
                  </a:cubicBezTo>
                  <a:cubicBezTo>
                    <a:pt x="6529" y="5898"/>
                    <a:pt x="6592" y="6161"/>
                    <a:pt x="6781" y="6161"/>
                  </a:cubicBezTo>
                  <a:cubicBezTo>
                    <a:pt x="7044" y="6161"/>
                    <a:pt x="7082" y="5506"/>
                    <a:pt x="7088" y="5506"/>
                  </a:cubicBezTo>
                  <a:cubicBezTo>
                    <a:pt x="7089" y="5506"/>
                    <a:pt x="7089" y="5525"/>
                    <a:pt x="7089" y="5570"/>
                  </a:cubicBezTo>
                  <a:cubicBezTo>
                    <a:pt x="7089" y="5712"/>
                    <a:pt x="7236" y="5783"/>
                    <a:pt x="7419" y="5783"/>
                  </a:cubicBezTo>
                  <a:cubicBezTo>
                    <a:pt x="7602" y="5783"/>
                    <a:pt x="7821" y="5712"/>
                    <a:pt x="7963" y="5570"/>
                  </a:cubicBezTo>
                  <a:cubicBezTo>
                    <a:pt x="8270" y="5263"/>
                    <a:pt x="7963" y="4672"/>
                    <a:pt x="8270" y="4389"/>
                  </a:cubicBezTo>
                  <a:cubicBezTo>
                    <a:pt x="8270" y="4082"/>
                    <a:pt x="8553" y="3491"/>
                    <a:pt x="8270" y="3207"/>
                  </a:cubicBezTo>
                  <a:cubicBezTo>
                    <a:pt x="8270" y="2900"/>
                    <a:pt x="8861" y="2617"/>
                    <a:pt x="9144" y="2310"/>
                  </a:cubicBezTo>
                  <a:cubicBezTo>
                    <a:pt x="9451" y="2026"/>
                    <a:pt x="8861" y="537"/>
                    <a:pt x="8553" y="254"/>
                  </a:cubicBezTo>
                  <a:cubicBezTo>
                    <a:pt x="8553" y="70"/>
                    <a:pt x="8496" y="1"/>
                    <a:pt x="8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97"/>
            <p:cNvSpPr/>
            <p:nvPr/>
          </p:nvSpPr>
          <p:spPr>
            <a:xfrm>
              <a:off x="6189275" y="2646425"/>
              <a:ext cx="44325" cy="41850"/>
            </a:xfrm>
            <a:custGeom>
              <a:avLst/>
              <a:gdLst/>
              <a:ahLst/>
              <a:cxnLst/>
              <a:rect l="l" t="t" r="r" b="b"/>
              <a:pathLst>
                <a:path w="1773" h="1674" extrusionOk="0">
                  <a:moveTo>
                    <a:pt x="1397" y="1"/>
                  </a:moveTo>
                  <a:cubicBezTo>
                    <a:pt x="1281" y="1"/>
                    <a:pt x="1182" y="69"/>
                    <a:pt x="1182" y="185"/>
                  </a:cubicBezTo>
                  <a:cubicBezTo>
                    <a:pt x="898" y="492"/>
                    <a:pt x="591" y="492"/>
                    <a:pt x="307" y="492"/>
                  </a:cubicBezTo>
                  <a:cubicBezTo>
                    <a:pt x="0" y="492"/>
                    <a:pt x="0" y="1367"/>
                    <a:pt x="307" y="1674"/>
                  </a:cubicBezTo>
                  <a:cubicBezTo>
                    <a:pt x="307" y="1674"/>
                    <a:pt x="591" y="1674"/>
                    <a:pt x="591" y="1367"/>
                  </a:cubicBezTo>
                  <a:cubicBezTo>
                    <a:pt x="591" y="1083"/>
                    <a:pt x="1182" y="1083"/>
                    <a:pt x="1182" y="1083"/>
                  </a:cubicBezTo>
                  <a:cubicBezTo>
                    <a:pt x="1489" y="1083"/>
                    <a:pt x="1772" y="776"/>
                    <a:pt x="1772" y="492"/>
                  </a:cubicBezTo>
                  <a:cubicBezTo>
                    <a:pt x="1772" y="143"/>
                    <a:pt x="1566" y="1"/>
                    <a:pt x="1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97"/>
            <p:cNvSpPr/>
            <p:nvPr/>
          </p:nvSpPr>
          <p:spPr>
            <a:xfrm>
              <a:off x="6130200" y="2662900"/>
              <a:ext cx="59100" cy="62000"/>
            </a:xfrm>
            <a:custGeom>
              <a:avLst/>
              <a:gdLst/>
              <a:ahLst/>
              <a:cxnLst/>
              <a:rect l="l" t="t" r="r" b="b"/>
              <a:pathLst>
                <a:path w="2364" h="2480" extrusionOk="0">
                  <a:moveTo>
                    <a:pt x="1117" y="0"/>
                  </a:moveTo>
                  <a:cubicBezTo>
                    <a:pt x="1015" y="0"/>
                    <a:pt x="809" y="206"/>
                    <a:pt x="591" y="424"/>
                  </a:cubicBezTo>
                  <a:cubicBezTo>
                    <a:pt x="308" y="424"/>
                    <a:pt x="1" y="708"/>
                    <a:pt x="308" y="708"/>
                  </a:cubicBezTo>
                  <a:cubicBezTo>
                    <a:pt x="308" y="861"/>
                    <a:pt x="379" y="938"/>
                    <a:pt x="449" y="938"/>
                  </a:cubicBezTo>
                  <a:cubicBezTo>
                    <a:pt x="520" y="938"/>
                    <a:pt x="591" y="861"/>
                    <a:pt x="591" y="708"/>
                  </a:cubicBezTo>
                  <a:cubicBezTo>
                    <a:pt x="648" y="655"/>
                    <a:pt x="695" y="633"/>
                    <a:pt x="732" y="633"/>
                  </a:cubicBezTo>
                  <a:cubicBezTo>
                    <a:pt x="898" y="633"/>
                    <a:pt x="898" y="1067"/>
                    <a:pt x="898" y="1298"/>
                  </a:cubicBezTo>
                  <a:cubicBezTo>
                    <a:pt x="591" y="1889"/>
                    <a:pt x="898" y="2480"/>
                    <a:pt x="1182" y="2480"/>
                  </a:cubicBezTo>
                  <a:cubicBezTo>
                    <a:pt x="1182" y="2196"/>
                    <a:pt x="1773" y="1605"/>
                    <a:pt x="2080" y="1015"/>
                  </a:cubicBezTo>
                  <a:cubicBezTo>
                    <a:pt x="2363" y="708"/>
                    <a:pt x="1773" y="708"/>
                    <a:pt x="1773" y="424"/>
                  </a:cubicBezTo>
                  <a:cubicBezTo>
                    <a:pt x="1773" y="424"/>
                    <a:pt x="1182" y="424"/>
                    <a:pt x="1182" y="117"/>
                  </a:cubicBezTo>
                  <a:cubicBezTo>
                    <a:pt x="1182" y="35"/>
                    <a:pt x="1158" y="0"/>
                    <a:pt x="11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97"/>
            <p:cNvSpPr/>
            <p:nvPr/>
          </p:nvSpPr>
          <p:spPr>
            <a:xfrm>
              <a:off x="5939550" y="2848650"/>
              <a:ext cx="43000" cy="62925"/>
            </a:xfrm>
            <a:custGeom>
              <a:avLst/>
              <a:gdLst/>
              <a:ahLst/>
              <a:cxnLst/>
              <a:rect l="l" t="t" r="r" b="b"/>
              <a:pathLst>
                <a:path w="1720" h="2517" extrusionOk="0">
                  <a:moveTo>
                    <a:pt x="1511" y="0"/>
                  </a:moveTo>
                  <a:cubicBezTo>
                    <a:pt x="1130" y="0"/>
                    <a:pt x="487" y="529"/>
                    <a:pt x="255" y="1264"/>
                  </a:cubicBezTo>
                  <a:cubicBezTo>
                    <a:pt x="0" y="1987"/>
                    <a:pt x="361" y="2517"/>
                    <a:pt x="493" y="2517"/>
                  </a:cubicBezTo>
                  <a:cubicBezTo>
                    <a:pt x="521" y="2517"/>
                    <a:pt x="538" y="2494"/>
                    <a:pt x="538" y="2445"/>
                  </a:cubicBezTo>
                  <a:cubicBezTo>
                    <a:pt x="845" y="2445"/>
                    <a:pt x="1720" y="366"/>
                    <a:pt x="1720" y="82"/>
                  </a:cubicBezTo>
                  <a:cubicBezTo>
                    <a:pt x="1668" y="26"/>
                    <a:pt x="1596"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97"/>
            <p:cNvSpPr/>
            <p:nvPr/>
          </p:nvSpPr>
          <p:spPr>
            <a:xfrm>
              <a:off x="5709625" y="2958000"/>
              <a:ext cx="51425" cy="34050"/>
            </a:xfrm>
            <a:custGeom>
              <a:avLst/>
              <a:gdLst/>
              <a:ahLst/>
              <a:cxnLst/>
              <a:rect l="l" t="t" r="r" b="b"/>
              <a:pathLst>
                <a:path w="2057" h="1362" extrusionOk="0">
                  <a:moveTo>
                    <a:pt x="1893" y="1"/>
                  </a:moveTo>
                  <a:cubicBezTo>
                    <a:pt x="1697" y="1"/>
                    <a:pt x="1371" y="127"/>
                    <a:pt x="1182" y="127"/>
                  </a:cubicBezTo>
                  <a:cubicBezTo>
                    <a:pt x="875" y="127"/>
                    <a:pt x="1" y="434"/>
                    <a:pt x="284" y="1024"/>
                  </a:cubicBezTo>
                  <a:cubicBezTo>
                    <a:pt x="413" y="1272"/>
                    <a:pt x="641" y="1362"/>
                    <a:pt x="886" y="1362"/>
                  </a:cubicBezTo>
                  <a:cubicBezTo>
                    <a:pt x="1225" y="1362"/>
                    <a:pt x="1594" y="1189"/>
                    <a:pt x="1773" y="1024"/>
                  </a:cubicBezTo>
                  <a:cubicBezTo>
                    <a:pt x="1773" y="717"/>
                    <a:pt x="2056" y="434"/>
                    <a:pt x="2056" y="127"/>
                  </a:cubicBezTo>
                  <a:cubicBezTo>
                    <a:pt x="2056" y="32"/>
                    <a:pt x="1991" y="1"/>
                    <a:pt x="18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97"/>
            <p:cNvSpPr/>
            <p:nvPr/>
          </p:nvSpPr>
          <p:spPr>
            <a:xfrm>
              <a:off x="5938225" y="2988700"/>
              <a:ext cx="118175" cy="175050"/>
            </a:xfrm>
            <a:custGeom>
              <a:avLst/>
              <a:gdLst/>
              <a:ahLst/>
              <a:cxnLst/>
              <a:rect l="l" t="t" r="r" b="b"/>
              <a:pathLst>
                <a:path w="4727" h="7002" extrusionOk="0">
                  <a:moveTo>
                    <a:pt x="810" y="1"/>
                  </a:moveTo>
                  <a:cubicBezTo>
                    <a:pt x="729" y="1"/>
                    <a:pt x="654" y="22"/>
                    <a:pt x="591" y="80"/>
                  </a:cubicBezTo>
                  <a:cubicBezTo>
                    <a:pt x="308" y="387"/>
                    <a:pt x="591" y="1852"/>
                    <a:pt x="308" y="1852"/>
                  </a:cubicBezTo>
                  <a:cubicBezTo>
                    <a:pt x="308" y="1954"/>
                    <a:pt x="274" y="1989"/>
                    <a:pt x="228" y="1989"/>
                  </a:cubicBezTo>
                  <a:cubicBezTo>
                    <a:pt x="137" y="1989"/>
                    <a:pt x="1" y="1852"/>
                    <a:pt x="1" y="1852"/>
                  </a:cubicBezTo>
                  <a:lnTo>
                    <a:pt x="1" y="1852"/>
                  </a:lnTo>
                  <a:cubicBezTo>
                    <a:pt x="1" y="2159"/>
                    <a:pt x="1" y="3033"/>
                    <a:pt x="308" y="3033"/>
                  </a:cubicBezTo>
                  <a:cubicBezTo>
                    <a:pt x="308" y="3033"/>
                    <a:pt x="591" y="3033"/>
                    <a:pt x="308" y="3624"/>
                  </a:cubicBezTo>
                  <a:cubicBezTo>
                    <a:pt x="308" y="3931"/>
                    <a:pt x="898" y="3931"/>
                    <a:pt x="1182" y="3931"/>
                  </a:cubicBezTo>
                  <a:cubicBezTo>
                    <a:pt x="1311" y="3864"/>
                    <a:pt x="1398" y="3840"/>
                    <a:pt x="1462" y="3840"/>
                  </a:cubicBezTo>
                  <a:cubicBezTo>
                    <a:pt x="1631" y="3840"/>
                    <a:pt x="1635" y="4011"/>
                    <a:pt x="1812" y="4011"/>
                  </a:cubicBezTo>
                  <a:cubicBezTo>
                    <a:pt x="1875" y="4011"/>
                    <a:pt x="1959" y="3989"/>
                    <a:pt x="2080" y="3931"/>
                  </a:cubicBezTo>
                  <a:cubicBezTo>
                    <a:pt x="2363" y="3931"/>
                    <a:pt x="2954" y="4522"/>
                    <a:pt x="2954" y="4805"/>
                  </a:cubicBezTo>
                  <a:cubicBezTo>
                    <a:pt x="2726" y="5052"/>
                    <a:pt x="2865" y="5482"/>
                    <a:pt x="3087" y="5482"/>
                  </a:cubicBezTo>
                  <a:cubicBezTo>
                    <a:pt x="3141" y="5482"/>
                    <a:pt x="3201" y="5456"/>
                    <a:pt x="3261" y="5396"/>
                  </a:cubicBezTo>
                  <a:cubicBezTo>
                    <a:pt x="3261" y="5396"/>
                    <a:pt x="3545" y="5396"/>
                    <a:pt x="3545" y="5703"/>
                  </a:cubicBezTo>
                  <a:cubicBezTo>
                    <a:pt x="3261" y="5987"/>
                    <a:pt x="3852" y="6294"/>
                    <a:pt x="3852" y="6885"/>
                  </a:cubicBezTo>
                  <a:cubicBezTo>
                    <a:pt x="3852" y="6967"/>
                    <a:pt x="3876" y="7001"/>
                    <a:pt x="3910" y="7001"/>
                  </a:cubicBezTo>
                  <a:cubicBezTo>
                    <a:pt x="3993" y="7001"/>
                    <a:pt x="4135" y="6795"/>
                    <a:pt x="4135" y="6577"/>
                  </a:cubicBezTo>
                  <a:cubicBezTo>
                    <a:pt x="4135" y="6294"/>
                    <a:pt x="4135" y="6294"/>
                    <a:pt x="4443" y="5987"/>
                  </a:cubicBezTo>
                  <a:cubicBezTo>
                    <a:pt x="4726" y="5987"/>
                    <a:pt x="4443" y="5703"/>
                    <a:pt x="4135" y="5113"/>
                  </a:cubicBezTo>
                  <a:cubicBezTo>
                    <a:pt x="4135" y="4805"/>
                    <a:pt x="3261" y="4805"/>
                    <a:pt x="3261" y="4522"/>
                  </a:cubicBezTo>
                  <a:cubicBezTo>
                    <a:pt x="3261" y="4215"/>
                    <a:pt x="2954" y="3931"/>
                    <a:pt x="2954" y="3931"/>
                  </a:cubicBezTo>
                  <a:cubicBezTo>
                    <a:pt x="2753" y="3713"/>
                    <a:pt x="2397" y="3507"/>
                    <a:pt x="2098" y="3507"/>
                  </a:cubicBezTo>
                  <a:cubicBezTo>
                    <a:pt x="1975" y="3507"/>
                    <a:pt x="1862" y="3542"/>
                    <a:pt x="1773" y="3624"/>
                  </a:cubicBezTo>
                  <a:cubicBezTo>
                    <a:pt x="1657" y="3684"/>
                    <a:pt x="1575" y="3710"/>
                    <a:pt x="1517" y="3710"/>
                  </a:cubicBezTo>
                  <a:cubicBezTo>
                    <a:pt x="1279" y="3710"/>
                    <a:pt x="1429" y="3280"/>
                    <a:pt x="1182" y="3033"/>
                  </a:cubicBezTo>
                  <a:cubicBezTo>
                    <a:pt x="1182" y="2750"/>
                    <a:pt x="1489" y="2159"/>
                    <a:pt x="1773" y="1852"/>
                  </a:cubicBezTo>
                  <a:cubicBezTo>
                    <a:pt x="2080" y="1261"/>
                    <a:pt x="1773" y="671"/>
                    <a:pt x="1773" y="387"/>
                  </a:cubicBezTo>
                  <a:lnTo>
                    <a:pt x="1773" y="80"/>
                  </a:lnTo>
                  <a:cubicBezTo>
                    <a:pt x="1711" y="147"/>
                    <a:pt x="1634" y="171"/>
                    <a:pt x="1550" y="171"/>
                  </a:cubicBezTo>
                  <a:cubicBezTo>
                    <a:pt x="1325" y="171"/>
                    <a:pt x="1040" y="1"/>
                    <a:pt x="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97"/>
            <p:cNvSpPr/>
            <p:nvPr/>
          </p:nvSpPr>
          <p:spPr>
            <a:xfrm>
              <a:off x="5945900" y="3092650"/>
              <a:ext cx="34650" cy="25275"/>
            </a:xfrm>
            <a:custGeom>
              <a:avLst/>
              <a:gdLst/>
              <a:ahLst/>
              <a:cxnLst/>
              <a:rect l="l" t="t" r="r" b="b"/>
              <a:pathLst>
                <a:path w="1386" h="1011" extrusionOk="0">
                  <a:moveTo>
                    <a:pt x="73" y="1"/>
                  </a:moveTo>
                  <a:cubicBezTo>
                    <a:pt x="28" y="1"/>
                    <a:pt x="1" y="18"/>
                    <a:pt x="1" y="57"/>
                  </a:cubicBezTo>
                  <a:cubicBezTo>
                    <a:pt x="246" y="322"/>
                    <a:pt x="279" y="1010"/>
                    <a:pt x="664" y="1010"/>
                  </a:cubicBezTo>
                  <a:cubicBezTo>
                    <a:pt x="725" y="1010"/>
                    <a:pt x="794" y="993"/>
                    <a:pt x="875" y="955"/>
                  </a:cubicBezTo>
                  <a:cubicBezTo>
                    <a:pt x="1385" y="689"/>
                    <a:pt x="362" y="1"/>
                    <a:pt x="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97"/>
            <p:cNvSpPr/>
            <p:nvPr/>
          </p:nvSpPr>
          <p:spPr>
            <a:xfrm>
              <a:off x="5975450" y="3166950"/>
              <a:ext cx="103375" cy="89575"/>
            </a:xfrm>
            <a:custGeom>
              <a:avLst/>
              <a:gdLst/>
              <a:ahLst/>
              <a:cxnLst/>
              <a:rect l="l" t="t" r="r" b="b"/>
              <a:pathLst>
                <a:path w="4135" h="3583" extrusionOk="0">
                  <a:moveTo>
                    <a:pt x="3314" y="1"/>
                  </a:moveTo>
                  <a:cubicBezTo>
                    <a:pt x="3148" y="1"/>
                    <a:pt x="2954" y="169"/>
                    <a:pt x="2954" y="345"/>
                  </a:cubicBezTo>
                  <a:cubicBezTo>
                    <a:pt x="3095" y="487"/>
                    <a:pt x="3019" y="487"/>
                    <a:pt x="2906" y="487"/>
                  </a:cubicBezTo>
                  <a:cubicBezTo>
                    <a:pt x="2794" y="487"/>
                    <a:pt x="2646" y="487"/>
                    <a:pt x="2646" y="629"/>
                  </a:cubicBezTo>
                  <a:cubicBezTo>
                    <a:pt x="2646" y="1219"/>
                    <a:pt x="2056" y="936"/>
                    <a:pt x="2056" y="1219"/>
                  </a:cubicBezTo>
                  <a:cubicBezTo>
                    <a:pt x="2056" y="1310"/>
                    <a:pt x="2031" y="1347"/>
                    <a:pt x="1988" y="1347"/>
                  </a:cubicBezTo>
                  <a:cubicBezTo>
                    <a:pt x="1886" y="1347"/>
                    <a:pt x="1681" y="1136"/>
                    <a:pt x="1465" y="936"/>
                  </a:cubicBezTo>
                  <a:cubicBezTo>
                    <a:pt x="1181" y="936"/>
                    <a:pt x="874" y="1527"/>
                    <a:pt x="591" y="1527"/>
                  </a:cubicBezTo>
                  <a:cubicBezTo>
                    <a:pt x="0" y="1527"/>
                    <a:pt x="0" y="2401"/>
                    <a:pt x="284" y="2401"/>
                  </a:cubicBezTo>
                  <a:cubicBezTo>
                    <a:pt x="591" y="2401"/>
                    <a:pt x="591" y="1810"/>
                    <a:pt x="874" y="1810"/>
                  </a:cubicBezTo>
                  <a:cubicBezTo>
                    <a:pt x="1079" y="1810"/>
                    <a:pt x="1147" y="1684"/>
                    <a:pt x="1254" y="1684"/>
                  </a:cubicBezTo>
                  <a:cubicBezTo>
                    <a:pt x="1308" y="1684"/>
                    <a:pt x="1371" y="1716"/>
                    <a:pt x="1465" y="1810"/>
                  </a:cubicBezTo>
                  <a:cubicBezTo>
                    <a:pt x="1772" y="1810"/>
                    <a:pt x="1465" y="2992"/>
                    <a:pt x="2056" y="2992"/>
                  </a:cubicBezTo>
                  <a:cubicBezTo>
                    <a:pt x="2646" y="3299"/>
                    <a:pt x="2646" y="3582"/>
                    <a:pt x="2954" y="3582"/>
                  </a:cubicBezTo>
                  <a:cubicBezTo>
                    <a:pt x="3237" y="3582"/>
                    <a:pt x="2954" y="2708"/>
                    <a:pt x="2954" y="2401"/>
                  </a:cubicBezTo>
                  <a:cubicBezTo>
                    <a:pt x="2954" y="2259"/>
                    <a:pt x="3101" y="2259"/>
                    <a:pt x="3284" y="2259"/>
                  </a:cubicBezTo>
                  <a:cubicBezTo>
                    <a:pt x="3467" y="2259"/>
                    <a:pt x="3686" y="2259"/>
                    <a:pt x="3828" y="2117"/>
                  </a:cubicBezTo>
                  <a:cubicBezTo>
                    <a:pt x="4135" y="1810"/>
                    <a:pt x="3544" y="936"/>
                    <a:pt x="3544" y="345"/>
                  </a:cubicBezTo>
                  <a:cubicBezTo>
                    <a:pt x="3544" y="94"/>
                    <a:pt x="3437" y="1"/>
                    <a:pt x="3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97"/>
            <p:cNvSpPr/>
            <p:nvPr/>
          </p:nvSpPr>
          <p:spPr>
            <a:xfrm>
              <a:off x="5886850" y="3136950"/>
              <a:ext cx="44325" cy="61550"/>
            </a:xfrm>
            <a:custGeom>
              <a:avLst/>
              <a:gdLst/>
              <a:ahLst/>
              <a:cxnLst/>
              <a:rect l="l" t="t" r="r" b="b"/>
              <a:pathLst>
                <a:path w="1773" h="2462" extrusionOk="0">
                  <a:moveTo>
                    <a:pt x="1662" y="1"/>
                  </a:moveTo>
                  <a:cubicBezTo>
                    <a:pt x="1460" y="1"/>
                    <a:pt x="1426" y="689"/>
                    <a:pt x="1181" y="955"/>
                  </a:cubicBezTo>
                  <a:cubicBezTo>
                    <a:pt x="591" y="1545"/>
                    <a:pt x="0" y="2136"/>
                    <a:pt x="0" y="2419"/>
                  </a:cubicBezTo>
                  <a:cubicBezTo>
                    <a:pt x="26" y="2448"/>
                    <a:pt x="58" y="2461"/>
                    <a:pt x="94" y="2461"/>
                  </a:cubicBezTo>
                  <a:cubicBezTo>
                    <a:pt x="445" y="2461"/>
                    <a:pt x="1208" y="1212"/>
                    <a:pt x="1465" y="955"/>
                  </a:cubicBezTo>
                  <a:cubicBezTo>
                    <a:pt x="1772" y="647"/>
                    <a:pt x="1772" y="364"/>
                    <a:pt x="1772" y="57"/>
                  </a:cubicBezTo>
                  <a:cubicBezTo>
                    <a:pt x="1730" y="18"/>
                    <a:pt x="1694" y="1"/>
                    <a:pt x="1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97"/>
            <p:cNvSpPr/>
            <p:nvPr/>
          </p:nvSpPr>
          <p:spPr>
            <a:xfrm>
              <a:off x="5975450" y="3123600"/>
              <a:ext cx="44325" cy="59075"/>
            </a:xfrm>
            <a:custGeom>
              <a:avLst/>
              <a:gdLst/>
              <a:ahLst/>
              <a:cxnLst/>
              <a:rect l="l" t="t" r="r" b="b"/>
              <a:pathLst>
                <a:path w="1773" h="2363" extrusionOk="0">
                  <a:moveTo>
                    <a:pt x="284" y="0"/>
                  </a:moveTo>
                  <a:cubicBezTo>
                    <a:pt x="0" y="0"/>
                    <a:pt x="0" y="1181"/>
                    <a:pt x="284" y="1181"/>
                  </a:cubicBezTo>
                  <a:cubicBezTo>
                    <a:pt x="284" y="1181"/>
                    <a:pt x="591" y="1181"/>
                    <a:pt x="591" y="898"/>
                  </a:cubicBezTo>
                  <a:cubicBezTo>
                    <a:pt x="591" y="838"/>
                    <a:pt x="602" y="812"/>
                    <a:pt x="619" y="812"/>
                  </a:cubicBezTo>
                  <a:cubicBezTo>
                    <a:pt x="691" y="812"/>
                    <a:pt x="874" y="1242"/>
                    <a:pt x="874" y="1489"/>
                  </a:cubicBezTo>
                  <a:cubicBezTo>
                    <a:pt x="591" y="1772"/>
                    <a:pt x="591" y="2363"/>
                    <a:pt x="874" y="2363"/>
                  </a:cubicBezTo>
                  <a:cubicBezTo>
                    <a:pt x="1181" y="2363"/>
                    <a:pt x="1772" y="1489"/>
                    <a:pt x="1772" y="1181"/>
                  </a:cubicBezTo>
                  <a:cubicBezTo>
                    <a:pt x="1619" y="1040"/>
                    <a:pt x="1542" y="1040"/>
                    <a:pt x="1503" y="1040"/>
                  </a:cubicBezTo>
                  <a:cubicBezTo>
                    <a:pt x="1465" y="1040"/>
                    <a:pt x="1465" y="1040"/>
                    <a:pt x="1465" y="898"/>
                  </a:cubicBezTo>
                  <a:cubicBezTo>
                    <a:pt x="1465" y="591"/>
                    <a:pt x="591" y="0"/>
                    <a:pt x="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97"/>
            <p:cNvSpPr/>
            <p:nvPr/>
          </p:nvSpPr>
          <p:spPr>
            <a:xfrm>
              <a:off x="6014300" y="3164975"/>
              <a:ext cx="20225" cy="12550"/>
            </a:xfrm>
            <a:custGeom>
              <a:avLst/>
              <a:gdLst/>
              <a:ahLst/>
              <a:cxnLst/>
              <a:rect l="l" t="t" r="r" b="b"/>
              <a:pathLst>
                <a:path w="809" h="502" extrusionOk="0">
                  <a:moveTo>
                    <a:pt x="498" y="0"/>
                  </a:moveTo>
                  <a:cubicBezTo>
                    <a:pt x="234" y="0"/>
                    <a:pt x="0" y="206"/>
                    <a:pt x="218" y="424"/>
                  </a:cubicBezTo>
                  <a:cubicBezTo>
                    <a:pt x="218" y="479"/>
                    <a:pt x="240" y="501"/>
                    <a:pt x="276" y="501"/>
                  </a:cubicBezTo>
                  <a:cubicBezTo>
                    <a:pt x="425" y="501"/>
                    <a:pt x="809" y="117"/>
                    <a:pt x="809" y="117"/>
                  </a:cubicBezTo>
                  <a:cubicBezTo>
                    <a:pt x="720" y="35"/>
                    <a:pt x="607"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97"/>
            <p:cNvSpPr/>
            <p:nvPr/>
          </p:nvSpPr>
          <p:spPr>
            <a:xfrm>
              <a:off x="6159725" y="3371700"/>
              <a:ext cx="391650" cy="209700"/>
            </a:xfrm>
            <a:custGeom>
              <a:avLst/>
              <a:gdLst/>
              <a:ahLst/>
              <a:cxnLst/>
              <a:rect l="l" t="t" r="r" b="b"/>
              <a:pathLst>
                <a:path w="15666" h="8388" extrusionOk="0">
                  <a:moveTo>
                    <a:pt x="902" y="1"/>
                  </a:moveTo>
                  <a:cubicBezTo>
                    <a:pt x="717" y="1"/>
                    <a:pt x="592" y="35"/>
                    <a:pt x="592" y="118"/>
                  </a:cubicBezTo>
                  <a:cubicBezTo>
                    <a:pt x="592" y="708"/>
                    <a:pt x="1" y="425"/>
                    <a:pt x="1" y="708"/>
                  </a:cubicBezTo>
                  <a:cubicBezTo>
                    <a:pt x="1" y="1016"/>
                    <a:pt x="1" y="1016"/>
                    <a:pt x="308" y="1016"/>
                  </a:cubicBezTo>
                  <a:cubicBezTo>
                    <a:pt x="592" y="1016"/>
                    <a:pt x="592" y="1016"/>
                    <a:pt x="899" y="1299"/>
                  </a:cubicBezTo>
                  <a:cubicBezTo>
                    <a:pt x="899" y="1600"/>
                    <a:pt x="1126" y="1674"/>
                    <a:pt x="1390" y="1674"/>
                  </a:cubicBezTo>
                  <a:cubicBezTo>
                    <a:pt x="1643" y="1674"/>
                    <a:pt x="1930" y="1606"/>
                    <a:pt x="2080" y="1606"/>
                  </a:cubicBezTo>
                  <a:cubicBezTo>
                    <a:pt x="2364" y="1606"/>
                    <a:pt x="2364" y="1890"/>
                    <a:pt x="2080" y="1890"/>
                  </a:cubicBezTo>
                  <a:cubicBezTo>
                    <a:pt x="1883" y="1795"/>
                    <a:pt x="1752" y="1764"/>
                    <a:pt x="1653" y="1764"/>
                  </a:cubicBezTo>
                  <a:cubicBezTo>
                    <a:pt x="1455" y="1764"/>
                    <a:pt x="1387" y="1890"/>
                    <a:pt x="1182" y="1890"/>
                  </a:cubicBezTo>
                  <a:lnTo>
                    <a:pt x="899" y="1890"/>
                  </a:lnTo>
                  <a:cubicBezTo>
                    <a:pt x="899" y="2197"/>
                    <a:pt x="1182" y="2197"/>
                    <a:pt x="1182" y="2788"/>
                  </a:cubicBezTo>
                  <a:cubicBezTo>
                    <a:pt x="1182" y="2929"/>
                    <a:pt x="1330" y="3000"/>
                    <a:pt x="1478" y="3000"/>
                  </a:cubicBezTo>
                  <a:cubicBezTo>
                    <a:pt x="1625" y="3000"/>
                    <a:pt x="1773" y="2929"/>
                    <a:pt x="1773" y="2788"/>
                  </a:cubicBezTo>
                  <a:cubicBezTo>
                    <a:pt x="1773" y="2685"/>
                    <a:pt x="1807" y="2651"/>
                    <a:pt x="1874" y="2651"/>
                  </a:cubicBezTo>
                  <a:cubicBezTo>
                    <a:pt x="2009" y="2651"/>
                    <a:pt x="2277" y="2788"/>
                    <a:pt x="2671" y="2788"/>
                  </a:cubicBezTo>
                  <a:cubicBezTo>
                    <a:pt x="3261" y="3071"/>
                    <a:pt x="2954" y="3378"/>
                    <a:pt x="3261" y="3378"/>
                  </a:cubicBezTo>
                  <a:cubicBezTo>
                    <a:pt x="3852" y="3378"/>
                    <a:pt x="5034" y="3662"/>
                    <a:pt x="5624" y="3969"/>
                  </a:cubicBezTo>
                  <a:cubicBezTo>
                    <a:pt x="6215" y="4560"/>
                    <a:pt x="5624" y="4560"/>
                    <a:pt x="5908" y="4843"/>
                  </a:cubicBezTo>
                  <a:cubicBezTo>
                    <a:pt x="6215" y="5434"/>
                    <a:pt x="6498" y="5741"/>
                    <a:pt x="5908" y="5741"/>
                  </a:cubicBezTo>
                  <a:cubicBezTo>
                    <a:pt x="5624" y="5741"/>
                    <a:pt x="5034" y="6025"/>
                    <a:pt x="5317" y="6332"/>
                  </a:cubicBezTo>
                  <a:cubicBezTo>
                    <a:pt x="5317" y="6426"/>
                    <a:pt x="5482" y="6458"/>
                    <a:pt x="5713" y="6458"/>
                  </a:cubicBezTo>
                  <a:cubicBezTo>
                    <a:pt x="6176" y="6458"/>
                    <a:pt x="6900" y="6332"/>
                    <a:pt x="7089" y="6332"/>
                  </a:cubicBezTo>
                  <a:cubicBezTo>
                    <a:pt x="7396" y="6332"/>
                    <a:pt x="7396" y="6615"/>
                    <a:pt x="7987" y="6922"/>
                  </a:cubicBezTo>
                  <a:cubicBezTo>
                    <a:pt x="8270" y="6922"/>
                    <a:pt x="8578" y="7206"/>
                    <a:pt x="8861" y="7206"/>
                  </a:cubicBezTo>
                  <a:cubicBezTo>
                    <a:pt x="9759" y="7206"/>
                    <a:pt x="9452" y="6615"/>
                    <a:pt x="9759" y="6615"/>
                  </a:cubicBezTo>
                  <a:cubicBezTo>
                    <a:pt x="10043" y="6615"/>
                    <a:pt x="10043" y="6332"/>
                    <a:pt x="10350" y="6025"/>
                  </a:cubicBezTo>
                  <a:cubicBezTo>
                    <a:pt x="10350" y="5942"/>
                    <a:pt x="10423" y="5908"/>
                    <a:pt x="10543" y="5908"/>
                  </a:cubicBezTo>
                  <a:cubicBezTo>
                    <a:pt x="10834" y="5908"/>
                    <a:pt x="11395" y="6114"/>
                    <a:pt x="11815" y="6332"/>
                  </a:cubicBezTo>
                  <a:cubicBezTo>
                    <a:pt x="12405" y="6922"/>
                    <a:pt x="12996" y="8104"/>
                    <a:pt x="13587" y="8104"/>
                  </a:cubicBezTo>
                  <a:cubicBezTo>
                    <a:pt x="13709" y="8040"/>
                    <a:pt x="13830" y="8015"/>
                    <a:pt x="13952" y="8015"/>
                  </a:cubicBezTo>
                  <a:cubicBezTo>
                    <a:pt x="14421" y="8015"/>
                    <a:pt x="14890" y="8387"/>
                    <a:pt x="15359" y="8387"/>
                  </a:cubicBezTo>
                  <a:cubicBezTo>
                    <a:pt x="15666" y="8104"/>
                    <a:pt x="15359" y="7797"/>
                    <a:pt x="15075" y="7797"/>
                  </a:cubicBezTo>
                  <a:cubicBezTo>
                    <a:pt x="15075" y="7797"/>
                    <a:pt x="14484" y="7513"/>
                    <a:pt x="14484" y="7206"/>
                  </a:cubicBezTo>
                  <a:cubicBezTo>
                    <a:pt x="14484" y="7064"/>
                    <a:pt x="14408" y="7064"/>
                    <a:pt x="14295" y="7064"/>
                  </a:cubicBezTo>
                  <a:cubicBezTo>
                    <a:pt x="14183" y="7064"/>
                    <a:pt x="14036" y="7064"/>
                    <a:pt x="13894" y="6922"/>
                  </a:cubicBezTo>
                  <a:cubicBezTo>
                    <a:pt x="13587" y="6615"/>
                    <a:pt x="13587" y="6025"/>
                    <a:pt x="13303" y="5741"/>
                  </a:cubicBezTo>
                  <a:cubicBezTo>
                    <a:pt x="12996" y="5741"/>
                    <a:pt x="12712" y="5150"/>
                    <a:pt x="12996" y="5150"/>
                  </a:cubicBezTo>
                  <a:cubicBezTo>
                    <a:pt x="13587" y="5150"/>
                    <a:pt x="13587" y="4843"/>
                    <a:pt x="13303" y="4560"/>
                  </a:cubicBezTo>
                  <a:cubicBezTo>
                    <a:pt x="12996" y="4252"/>
                    <a:pt x="11815" y="4252"/>
                    <a:pt x="11531" y="3662"/>
                  </a:cubicBezTo>
                  <a:cubicBezTo>
                    <a:pt x="11531" y="3378"/>
                    <a:pt x="9452" y="2197"/>
                    <a:pt x="8578" y="2197"/>
                  </a:cubicBezTo>
                  <a:cubicBezTo>
                    <a:pt x="8270" y="1890"/>
                    <a:pt x="8270" y="1890"/>
                    <a:pt x="7987" y="1890"/>
                  </a:cubicBezTo>
                  <a:cubicBezTo>
                    <a:pt x="6806" y="1606"/>
                    <a:pt x="5624" y="1016"/>
                    <a:pt x="5317" y="1016"/>
                  </a:cubicBezTo>
                  <a:cubicBezTo>
                    <a:pt x="4726" y="1016"/>
                    <a:pt x="4726" y="1606"/>
                    <a:pt x="4443" y="1606"/>
                  </a:cubicBezTo>
                  <a:cubicBezTo>
                    <a:pt x="4136" y="1606"/>
                    <a:pt x="3852" y="2197"/>
                    <a:pt x="3261" y="2480"/>
                  </a:cubicBezTo>
                  <a:cubicBezTo>
                    <a:pt x="2671" y="2480"/>
                    <a:pt x="2671" y="708"/>
                    <a:pt x="2364" y="425"/>
                  </a:cubicBezTo>
                  <a:cubicBezTo>
                    <a:pt x="2162" y="207"/>
                    <a:pt x="1355" y="1"/>
                    <a:pt x="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97"/>
            <p:cNvSpPr/>
            <p:nvPr/>
          </p:nvSpPr>
          <p:spPr>
            <a:xfrm>
              <a:off x="6579475" y="3432750"/>
              <a:ext cx="30975" cy="25300"/>
            </a:xfrm>
            <a:custGeom>
              <a:avLst/>
              <a:gdLst/>
              <a:ahLst/>
              <a:cxnLst/>
              <a:rect l="l" t="t" r="r" b="b"/>
              <a:pathLst>
                <a:path w="1239" h="1012" extrusionOk="0">
                  <a:moveTo>
                    <a:pt x="27" y="1"/>
                  </a:moveTo>
                  <a:cubicBezTo>
                    <a:pt x="0" y="1"/>
                    <a:pt x="89" y="94"/>
                    <a:pt x="341" y="346"/>
                  </a:cubicBezTo>
                  <a:cubicBezTo>
                    <a:pt x="591" y="577"/>
                    <a:pt x="434" y="1011"/>
                    <a:pt x="533" y="1011"/>
                  </a:cubicBezTo>
                  <a:cubicBezTo>
                    <a:pt x="555" y="1011"/>
                    <a:pt x="591" y="989"/>
                    <a:pt x="648" y="936"/>
                  </a:cubicBezTo>
                  <a:cubicBezTo>
                    <a:pt x="1239" y="936"/>
                    <a:pt x="931" y="629"/>
                    <a:pt x="648" y="346"/>
                  </a:cubicBezTo>
                  <a:cubicBezTo>
                    <a:pt x="309" y="169"/>
                    <a:pt x="63" y="1"/>
                    <a:pt x="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97"/>
            <p:cNvSpPr/>
            <p:nvPr/>
          </p:nvSpPr>
          <p:spPr>
            <a:xfrm>
              <a:off x="6507050" y="3452950"/>
              <a:ext cx="80950" cy="39850"/>
            </a:xfrm>
            <a:custGeom>
              <a:avLst/>
              <a:gdLst/>
              <a:ahLst/>
              <a:cxnLst/>
              <a:rect l="l" t="t" r="r" b="b"/>
              <a:pathLst>
                <a:path w="3238" h="1594" extrusionOk="0">
                  <a:moveTo>
                    <a:pt x="2989" y="0"/>
                  </a:moveTo>
                  <a:cubicBezTo>
                    <a:pt x="2800" y="0"/>
                    <a:pt x="2647" y="212"/>
                    <a:pt x="2647" y="412"/>
                  </a:cubicBezTo>
                  <a:cubicBezTo>
                    <a:pt x="2647" y="719"/>
                    <a:pt x="2364" y="719"/>
                    <a:pt x="1773" y="1002"/>
                  </a:cubicBezTo>
                  <a:cubicBezTo>
                    <a:pt x="1379" y="1002"/>
                    <a:pt x="723" y="876"/>
                    <a:pt x="329" y="876"/>
                  </a:cubicBezTo>
                  <a:cubicBezTo>
                    <a:pt x="132" y="876"/>
                    <a:pt x="1" y="908"/>
                    <a:pt x="1" y="1002"/>
                  </a:cubicBezTo>
                  <a:cubicBezTo>
                    <a:pt x="1" y="1310"/>
                    <a:pt x="591" y="1593"/>
                    <a:pt x="1182" y="1593"/>
                  </a:cubicBezTo>
                  <a:cubicBezTo>
                    <a:pt x="1773" y="1593"/>
                    <a:pt x="2954" y="1002"/>
                    <a:pt x="2954" y="719"/>
                  </a:cubicBezTo>
                  <a:lnTo>
                    <a:pt x="3238" y="128"/>
                  </a:lnTo>
                  <a:cubicBezTo>
                    <a:pt x="3154" y="38"/>
                    <a:pt x="3068" y="0"/>
                    <a:pt x="29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97"/>
            <p:cNvSpPr/>
            <p:nvPr/>
          </p:nvSpPr>
          <p:spPr>
            <a:xfrm>
              <a:off x="5163250" y="3167900"/>
              <a:ext cx="44325" cy="75900"/>
            </a:xfrm>
            <a:custGeom>
              <a:avLst/>
              <a:gdLst/>
              <a:ahLst/>
              <a:cxnLst/>
              <a:rect l="l" t="t" r="r" b="b"/>
              <a:pathLst>
                <a:path w="1773" h="3036" extrusionOk="0">
                  <a:moveTo>
                    <a:pt x="284" y="0"/>
                  </a:moveTo>
                  <a:cubicBezTo>
                    <a:pt x="0" y="0"/>
                    <a:pt x="284" y="591"/>
                    <a:pt x="0" y="898"/>
                  </a:cubicBezTo>
                  <a:lnTo>
                    <a:pt x="0" y="1772"/>
                  </a:lnTo>
                  <a:cubicBezTo>
                    <a:pt x="0" y="2363"/>
                    <a:pt x="0" y="2670"/>
                    <a:pt x="284" y="2954"/>
                  </a:cubicBezTo>
                  <a:cubicBezTo>
                    <a:pt x="391" y="3009"/>
                    <a:pt x="499" y="3036"/>
                    <a:pt x="605" y="3036"/>
                  </a:cubicBezTo>
                  <a:cubicBezTo>
                    <a:pt x="1080" y="3036"/>
                    <a:pt x="1521" y="2507"/>
                    <a:pt x="1772" y="1772"/>
                  </a:cubicBezTo>
                  <a:cubicBezTo>
                    <a:pt x="1772" y="1181"/>
                    <a:pt x="591" y="0"/>
                    <a:pt x="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97"/>
            <p:cNvSpPr/>
            <p:nvPr/>
          </p:nvSpPr>
          <p:spPr>
            <a:xfrm>
              <a:off x="4424900" y="3597475"/>
              <a:ext cx="147675" cy="282450"/>
            </a:xfrm>
            <a:custGeom>
              <a:avLst/>
              <a:gdLst/>
              <a:ahLst/>
              <a:cxnLst/>
              <a:rect l="l" t="t" r="r" b="b"/>
              <a:pathLst>
                <a:path w="5907" h="11298" extrusionOk="0">
                  <a:moveTo>
                    <a:pt x="4944" y="1"/>
                  </a:moveTo>
                  <a:cubicBezTo>
                    <a:pt x="4860" y="1"/>
                    <a:pt x="4726" y="342"/>
                    <a:pt x="4726" y="538"/>
                  </a:cubicBezTo>
                  <a:cubicBezTo>
                    <a:pt x="4726" y="538"/>
                    <a:pt x="4418" y="845"/>
                    <a:pt x="4726" y="845"/>
                  </a:cubicBezTo>
                  <a:cubicBezTo>
                    <a:pt x="4726" y="1128"/>
                    <a:pt x="4418" y="1435"/>
                    <a:pt x="4135" y="1435"/>
                  </a:cubicBezTo>
                  <a:cubicBezTo>
                    <a:pt x="3828" y="1435"/>
                    <a:pt x="3544" y="1435"/>
                    <a:pt x="3828" y="1719"/>
                  </a:cubicBezTo>
                  <a:cubicBezTo>
                    <a:pt x="3828" y="2026"/>
                    <a:pt x="3544" y="2026"/>
                    <a:pt x="3828" y="2026"/>
                  </a:cubicBezTo>
                  <a:cubicBezTo>
                    <a:pt x="3828" y="2310"/>
                    <a:pt x="3544" y="2617"/>
                    <a:pt x="3237" y="2617"/>
                  </a:cubicBezTo>
                  <a:cubicBezTo>
                    <a:pt x="2646" y="2617"/>
                    <a:pt x="2363" y="3207"/>
                    <a:pt x="2056" y="3207"/>
                  </a:cubicBezTo>
                  <a:cubicBezTo>
                    <a:pt x="1867" y="3207"/>
                    <a:pt x="1541" y="3333"/>
                    <a:pt x="1254" y="3333"/>
                  </a:cubicBezTo>
                  <a:cubicBezTo>
                    <a:pt x="1111" y="3333"/>
                    <a:pt x="977" y="3302"/>
                    <a:pt x="874" y="3207"/>
                  </a:cubicBezTo>
                  <a:cubicBezTo>
                    <a:pt x="591" y="3207"/>
                    <a:pt x="874" y="4082"/>
                    <a:pt x="591" y="4389"/>
                  </a:cubicBezTo>
                  <a:cubicBezTo>
                    <a:pt x="591" y="4672"/>
                    <a:pt x="591" y="5263"/>
                    <a:pt x="874" y="5854"/>
                  </a:cubicBezTo>
                  <a:cubicBezTo>
                    <a:pt x="874" y="6444"/>
                    <a:pt x="1182" y="6752"/>
                    <a:pt x="591" y="7342"/>
                  </a:cubicBezTo>
                  <a:cubicBezTo>
                    <a:pt x="0" y="8216"/>
                    <a:pt x="0" y="8807"/>
                    <a:pt x="284" y="9398"/>
                  </a:cubicBezTo>
                  <a:cubicBezTo>
                    <a:pt x="591" y="9705"/>
                    <a:pt x="591" y="10579"/>
                    <a:pt x="874" y="10886"/>
                  </a:cubicBezTo>
                  <a:cubicBezTo>
                    <a:pt x="1091" y="11086"/>
                    <a:pt x="1589" y="11298"/>
                    <a:pt x="1864" y="11298"/>
                  </a:cubicBezTo>
                  <a:cubicBezTo>
                    <a:pt x="1980" y="11298"/>
                    <a:pt x="2056" y="11261"/>
                    <a:pt x="2056" y="11170"/>
                  </a:cubicBezTo>
                  <a:cubicBezTo>
                    <a:pt x="2209" y="11028"/>
                    <a:pt x="2357" y="11028"/>
                    <a:pt x="2505" y="11028"/>
                  </a:cubicBezTo>
                  <a:cubicBezTo>
                    <a:pt x="2652" y="11028"/>
                    <a:pt x="2800" y="11028"/>
                    <a:pt x="2954" y="10886"/>
                  </a:cubicBezTo>
                  <a:cubicBezTo>
                    <a:pt x="3237" y="10579"/>
                    <a:pt x="3828" y="8807"/>
                    <a:pt x="4135" y="7626"/>
                  </a:cubicBezTo>
                  <a:cubicBezTo>
                    <a:pt x="4418" y="6444"/>
                    <a:pt x="5009" y="4672"/>
                    <a:pt x="5009" y="4389"/>
                  </a:cubicBezTo>
                  <a:cubicBezTo>
                    <a:pt x="5009" y="4082"/>
                    <a:pt x="5316" y="3798"/>
                    <a:pt x="5316" y="3491"/>
                  </a:cubicBezTo>
                  <a:cubicBezTo>
                    <a:pt x="5100" y="3291"/>
                    <a:pt x="5188" y="3080"/>
                    <a:pt x="5260" y="3080"/>
                  </a:cubicBezTo>
                  <a:cubicBezTo>
                    <a:pt x="5290" y="3080"/>
                    <a:pt x="5316" y="3117"/>
                    <a:pt x="5316" y="3207"/>
                  </a:cubicBezTo>
                  <a:cubicBezTo>
                    <a:pt x="5432" y="3324"/>
                    <a:pt x="5552" y="3392"/>
                    <a:pt x="5654" y="3392"/>
                  </a:cubicBezTo>
                  <a:cubicBezTo>
                    <a:pt x="5800" y="3392"/>
                    <a:pt x="5907" y="3249"/>
                    <a:pt x="5907" y="2900"/>
                  </a:cubicBezTo>
                  <a:cubicBezTo>
                    <a:pt x="5907" y="2617"/>
                    <a:pt x="5600" y="2026"/>
                    <a:pt x="5600" y="1435"/>
                  </a:cubicBezTo>
                  <a:cubicBezTo>
                    <a:pt x="5600" y="845"/>
                    <a:pt x="5009" y="538"/>
                    <a:pt x="5009" y="254"/>
                  </a:cubicBezTo>
                  <a:cubicBezTo>
                    <a:pt x="5009" y="70"/>
                    <a:pt x="4982" y="1"/>
                    <a:pt x="4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97"/>
            <p:cNvSpPr/>
            <p:nvPr/>
          </p:nvSpPr>
          <p:spPr>
            <a:xfrm>
              <a:off x="4635100" y="3107125"/>
              <a:ext cx="18400" cy="9400"/>
            </a:xfrm>
            <a:custGeom>
              <a:avLst/>
              <a:gdLst/>
              <a:ahLst/>
              <a:cxnLst/>
              <a:rect l="l" t="t" r="r" b="b"/>
              <a:pathLst>
                <a:path w="736" h="376" extrusionOk="0">
                  <a:moveTo>
                    <a:pt x="346" y="0"/>
                  </a:moveTo>
                  <a:cubicBezTo>
                    <a:pt x="157" y="0"/>
                    <a:pt x="1" y="74"/>
                    <a:pt x="145" y="376"/>
                  </a:cubicBezTo>
                  <a:lnTo>
                    <a:pt x="736" y="68"/>
                  </a:lnTo>
                  <a:cubicBezTo>
                    <a:pt x="736" y="68"/>
                    <a:pt x="526"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97"/>
            <p:cNvSpPr/>
            <p:nvPr/>
          </p:nvSpPr>
          <p:spPr>
            <a:xfrm>
              <a:off x="4922350" y="4421700"/>
              <a:ext cx="48950" cy="28475"/>
            </a:xfrm>
            <a:custGeom>
              <a:avLst/>
              <a:gdLst/>
              <a:ahLst/>
              <a:cxnLst/>
              <a:rect l="l" t="t" r="r" b="b"/>
              <a:pathLst>
                <a:path w="1958" h="1139" extrusionOk="0">
                  <a:moveTo>
                    <a:pt x="916" y="0"/>
                  </a:moveTo>
                  <a:cubicBezTo>
                    <a:pt x="565" y="0"/>
                    <a:pt x="1" y="689"/>
                    <a:pt x="776" y="954"/>
                  </a:cubicBezTo>
                  <a:cubicBezTo>
                    <a:pt x="871" y="1048"/>
                    <a:pt x="934" y="1080"/>
                    <a:pt x="987" y="1080"/>
                  </a:cubicBezTo>
                  <a:cubicBezTo>
                    <a:pt x="1094" y="1080"/>
                    <a:pt x="1162" y="954"/>
                    <a:pt x="1367" y="954"/>
                  </a:cubicBezTo>
                  <a:cubicBezTo>
                    <a:pt x="1483" y="1070"/>
                    <a:pt x="1603" y="1139"/>
                    <a:pt x="1704" y="1139"/>
                  </a:cubicBezTo>
                  <a:cubicBezTo>
                    <a:pt x="1850" y="1139"/>
                    <a:pt x="1958" y="996"/>
                    <a:pt x="1958" y="647"/>
                  </a:cubicBezTo>
                  <a:cubicBezTo>
                    <a:pt x="1958" y="363"/>
                    <a:pt x="1060" y="363"/>
                    <a:pt x="1060" y="56"/>
                  </a:cubicBezTo>
                  <a:cubicBezTo>
                    <a:pt x="1021" y="17"/>
                    <a:pt x="971"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97"/>
            <p:cNvSpPr/>
            <p:nvPr/>
          </p:nvSpPr>
          <p:spPr>
            <a:xfrm>
              <a:off x="6632275" y="3476625"/>
              <a:ext cx="35275" cy="30925"/>
            </a:xfrm>
            <a:custGeom>
              <a:avLst/>
              <a:gdLst/>
              <a:ahLst/>
              <a:cxnLst/>
              <a:rect l="l" t="t" r="r" b="b"/>
              <a:pathLst>
                <a:path w="1411" h="1237" extrusionOk="0">
                  <a:moveTo>
                    <a:pt x="72" y="0"/>
                  </a:moveTo>
                  <a:cubicBezTo>
                    <a:pt x="27" y="0"/>
                    <a:pt x="1" y="18"/>
                    <a:pt x="1" y="55"/>
                  </a:cubicBezTo>
                  <a:cubicBezTo>
                    <a:pt x="1" y="55"/>
                    <a:pt x="592" y="1237"/>
                    <a:pt x="899" y="1237"/>
                  </a:cubicBezTo>
                  <a:cubicBezTo>
                    <a:pt x="1410" y="725"/>
                    <a:pt x="361" y="0"/>
                    <a:pt x="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97"/>
            <p:cNvSpPr/>
            <p:nvPr/>
          </p:nvSpPr>
          <p:spPr>
            <a:xfrm>
              <a:off x="6669500" y="3498850"/>
              <a:ext cx="20850" cy="16375"/>
            </a:xfrm>
            <a:custGeom>
              <a:avLst/>
              <a:gdLst/>
              <a:ahLst/>
              <a:cxnLst/>
              <a:rect l="l" t="t" r="r" b="b"/>
              <a:pathLst>
                <a:path w="834" h="655" extrusionOk="0">
                  <a:moveTo>
                    <a:pt x="50" y="0"/>
                  </a:moveTo>
                  <a:cubicBezTo>
                    <a:pt x="19" y="0"/>
                    <a:pt x="0" y="19"/>
                    <a:pt x="0" y="64"/>
                  </a:cubicBezTo>
                  <a:lnTo>
                    <a:pt x="591" y="655"/>
                  </a:lnTo>
                  <a:cubicBezTo>
                    <a:pt x="833" y="655"/>
                    <a:pt x="231" y="0"/>
                    <a:pt x="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97"/>
            <p:cNvSpPr/>
            <p:nvPr/>
          </p:nvSpPr>
          <p:spPr>
            <a:xfrm>
              <a:off x="6706125" y="3520425"/>
              <a:ext cx="35800" cy="16675"/>
            </a:xfrm>
            <a:custGeom>
              <a:avLst/>
              <a:gdLst/>
              <a:ahLst/>
              <a:cxnLst/>
              <a:rect l="l" t="t" r="r" b="b"/>
              <a:pathLst>
                <a:path w="1432" h="667" extrusionOk="0">
                  <a:moveTo>
                    <a:pt x="133" y="0"/>
                  </a:moveTo>
                  <a:cubicBezTo>
                    <a:pt x="51" y="0"/>
                    <a:pt x="0" y="23"/>
                    <a:pt x="0" y="76"/>
                  </a:cubicBezTo>
                  <a:cubicBezTo>
                    <a:pt x="0" y="76"/>
                    <a:pt x="898" y="666"/>
                    <a:pt x="1182" y="666"/>
                  </a:cubicBezTo>
                  <a:cubicBezTo>
                    <a:pt x="1432" y="435"/>
                    <a:pt x="490" y="0"/>
                    <a:pt x="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97"/>
            <p:cNvSpPr/>
            <p:nvPr/>
          </p:nvSpPr>
          <p:spPr>
            <a:xfrm>
              <a:off x="6750425" y="3535975"/>
              <a:ext cx="22475" cy="23575"/>
            </a:xfrm>
            <a:custGeom>
              <a:avLst/>
              <a:gdLst/>
              <a:ahLst/>
              <a:cxnLst/>
              <a:rect l="l" t="t" r="r" b="b"/>
              <a:pathLst>
                <a:path w="899" h="943" extrusionOk="0">
                  <a:moveTo>
                    <a:pt x="108" y="0"/>
                  </a:moveTo>
                  <a:cubicBezTo>
                    <a:pt x="69" y="0"/>
                    <a:pt x="33" y="14"/>
                    <a:pt x="0" y="44"/>
                  </a:cubicBezTo>
                  <a:cubicBezTo>
                    <a:pt x="0" y="351"/>
                    <a:pt x="591" y="942"/>
                    <a:pt x="898" y="942"/>
                  </a:cubicBezTo>
                  <a:cubicBezTo>
                    <a:pt x="898" y="942"/>
                    <a:pt x="427" y="0"/>
                    <a:pt x="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97"/>
            <p:cNvSpPr/>
            <p:nvPr/>
          </p:nvSpPr>
          <p:spPr>
            <a:xfrm>
              <a:off x="6734275" y="3549950"/>
              <a:ext cx="22425" cy="16675"/>
            </a:xfrm>
            <a:custGeom>
              <a:avLst/>
              <a:gdLst/>
              <a:ahLst/>
              <a:cxnLst/>
              <a:rect l="l" t="t" r="r" b="b"/>
              <a:pathLst>
                <a:path w="897" h="667" extrusionOk="0">
                  <a:moveTo>
                    <a:pt x="30" y="1"/>
                  </a:moveTo>
                  <a:cubicBezTo>
                    <a:pt x="1" y="1"/>
                    <a:pt x="3" y="23"/>
                    <a:pt x="56" y="76"/>
                  </a:cubicBezTo>
                  <a:cubicBezTo>
                    <a:pt x="56" y="667"/>
                    <a:pt x="646" y="667"/>
                    <a:pt x="646" y="667"/>
                  </a:cubicBezTo>
                  <a:cubicBezTo>
                    <a:pt x="897" y="436"/>
                    <a:pt x="159" y="1"/>
                    <a:pt x="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97"/>
            <p:cNvSpPr/>
            <p:nvPr/>
          </p:nvSpPr>
          <p:spPr>
            <a:xfrm>
              <a:off x="6765175" y="3572075"/>
              <a:ext cx="28100" cy="11525"/>
            </a:xfrm>
            <a:custGeom>
              <a:avLst/>
              <a:gdLst/>
              <a:ahLst/>
              <a:cxnLst/>
              <a:rect l="l" t="t" r="r" b="b"/>
              <a:pathLst>
                <a:path w="1124" h="461" extrusionOk="0">
                  <a:moveTo>
                    <a:pt x="129" y="0"/>
                  </a:moveTo>
                  <a:cubicBezTo>
                    <a:pt x="51" y="0"/>
                    <a:pt x="1" y="25"/>
                    <a:pt x="1" y="89"/>
                  </a:cubicBezTo>
                  <a:cubicBezTo>
                    <a:pt x="245" y="89"/>
                    <a:pt x="474" y="461"/>
                    <a:pt x="711" y="461"/>
                  </a:cubicBezTo>
                  <a:cubicBezTo>
                    <a:pt x="773" y="461"/>
                    <a:pt x="835" y="436"/>
                    <a:pt x="899" y="372"/>
                  </a:cubicBezTo>
                  <a:cubicBezTo>
                    <a:pt x="1124" y="372"/>
                    <a:pt x="426" y="0"/>
                    <a:pt x="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97"/>
            <p:cNvSpPr/>
            <p:nvPr/>
          </p:nvSpPr>
          <p:spPr>
            <a:xfrm>
              <a:off x="5798225" y="3579500"/>
              <a:ext cx="812225" cy="610750"/>
            </a:xfrm>
            <a:custGeom>
              <a:avLst/>
              <a:gdLst/>
              <a:ahLst/>
              <a:cxnLst/>
              <a:rect l="l" t="t" r="r" b="b"/>
              <a:pathLst>
                <a:path w="32489" h="24430" extrusionOk="0">
                  <a:moveTo>
                    <a:pt x="23575" y="0"/>
                  </a:moveTo>
                  <a:cubicBezTo>
                    <a:pt x="23430" y="0"/>
                    <a:pt x="23038" y="435"/>
                    <a:pt x="23038" y="666"/>
                  </a:cubicBezTo>
                  <a:lnTo>
                    <a:pt x="23038" y="1257"/>
                  </a:lnTo>
                  <a:cubicBezTo>
                    <a:pt x="22730" y="1257"/>
                    <a:pt x="23038" y="1847"/>
                    <a:pt x="22730" y="2154"/>
                  </a:cubicBezTo>
                  <a:lnTo>
                    <a:pt x="22730" y="3619"/>
                  </a:lnTo>
                  <a:cubicBezTo>
                    <a:pt x="22730" y="3926"/>
                    <a:pt x="22730" y="4517"/>
                    <a:pt x="22447" y="4801"/>
                  </a:cubicBezTo>
                  <a:cubicBezTo>
                    <a:pt x="22447" y="5108"/>
                    <a:pt x="22140" y="5391"/>
                    <a:pt x="21856" y="5699"/>
                  </a:cubicBezTo>
                  <a:cubicBezTo>
                    <a:pt x="21549" y="5699"/>
                    <a:pt x="20958" y="5391"/>
                    <a:pt x="20958" y="5108"/>
                  </a:cubicBezTo>
                  <a:cubicBezTo>
                    <a:pt x="20958" y="5108"/>
                    <a:pt x="20368" y="4801"/>
                    <a:pt x="20084" y="4801"/>
                  </a:cubicBezTo>
                  <a:lnTo>
                    <a:pt x="19494" y="4210"/>
                  </a:lnTo>
                  <a:cubicBezTo>
                    <a:pt x="19198" y="4068"/>
                    <a:pt x="18974" y="4068"/>
                    <a:pt x="18823" y="4068"/>
                  </a:cubicBezTo>
                  <a:cubicBezTo>
                    <a:pt x="18672" y="4068"/>
                    <a:pt x="18596" y="4068"/>
                    <a:pt x="18596" y="3926"/>
                  </a:cubicBezTo>
                  <a:cubicBezTo>
                    <a:pt x="18596" y="3619"/>
                    <a:pt x="18312" y="3619"/>
                    <a:pt x="18005" y="3336"/>
                  </a:cubicBezTo>
                  <a:cubicBezTo>
                    <a:pt x="17721" y="3336"/>
                    <a:pt x="18005" y="3336"/>
                    <a:pt x="18005" y="3029"/>
                  </a:cubicBezTo>
                  <a:cubicBezTo>
                    <a:pt x="18312" y="2745"/>
                    <a:pt x="18312" y="2438"/>
                    <a:pt x="18312" y="2438"/>
                  </a:cubicBezTo>
                  <a:cubicBezTo>
                    <a:pt x="18005" y="2154"/>
                    <a:pt x="18312" y="2154"/>
                    <a:pt x="18596" y="1847"/>
                  </a:cubicBezTo>
                  <a:cubicBezTo>
                    <a:pt x="19186" y="1847"/>
                    <a:pt x="18596" y="1564"/>
                    <a:pt x="18903" y="1564"/>
                  </a:cubicBezTo>
                  <a:cubicBezTo>
                    <a:pt x="19186" y="1257"/>
                    <a:pt x="19186" y="1257"/>
                    <a:pt x="18903" y="973"/>
                  </a:cubicBezTo>
                  <a:cubicBezTo>
                    <a:pt x="18596" y="973"/>
                    <a:pt x="18596" y="1257"/>
                    <a:pt x="18596" y="1257"/>
                  </a:cubicBezTo>
                  <a:cubicBezTo>
                    <a:pt x="18537" y="1320"/>
                    <a:pt x="18491" y="1345"/>
                    <a:pt x="18454" y="1345"/>
                  </a:cubicBezTo>
                  <a:cubicBezTo>
                    <a:pt x="18312" y="1345"/>
                    <a:pt x="18312" y="973"/>
                    <a:pt x="18312" y="973"/>
                  </a:cubicBezTo>
                  <a:cubicBezTo>
                    <a:pt x="18068" y="973"/>
                    <a:pt x="17839" y="1345"/>
                    <a:pt x="17755" y="1345"/>
                  </a:cubicBezTo>
                  <a:cubicBezTo>
                    <a:pt x="17734" y="1345"/>
                    <a:pt x="17721" y="1320"/>
                    <a:pt x="17721" y="1257"/>
                  </a:cubicBezTo>
                  <a:cubicBezTo>
                    <a:pt x="17414" y="973"/>
                    <a:pt x="16540" y="666"/>
                    <a:pt x="15949" y="666"/>
                  </a:cubicBezTo>
                  <a:cubicBezTo>
                    <a:pt x="15706" y="666"/>
                    <a:pt x="15655" y="294"/>
                    <a:pt x="15503" y="294"/>
                  </a:cubicBezTo>
                  <a:cubicBezTo>
                    <a:pt x="15464" y="294"/>
                    <a:pt x="15417" y="319"/>
                    <a:pt x="15359" y="382"/>
                  </a:cubicBezTo>
                  <a:cubicBezTo>
                    <a:pt x="15052" y="382"/>
                    <a:pt x="15359" y="666"/>
                    <a:pt x="15642" y="666"/>
                  </a:cubicBezTo>
                  <a:cubicBezTo>
                    <a:pt x="15949" y="973"/>
                    <a:pt x="14768" y="1257"/>
                    <a:pt x="14461" y="1257"/>
                  </a:cubicBezTo>
                  <a:cubicBezTo>
                    <a:pt x="14403" y="1199"/>
                    <a:pt x="14369" y="1177"/>
                    <a:pt x="14348" y="1177"/>
                  </a:cubicBezTo>
                  <a:cubicBezTo>
                    <a:pt x="14291" y="1177"/>
                    <a:pt x="14346" y="1348"/>
                    <a:pt x="14294" y="1348"/>
                  </a:cubicBezTo>
                  <a:cubicBezTo>
                    <a:pt x="14274" y="1348"/>
                    <a:pt x="14239" y="1324"/>
                    <a:pt x="14177" y="1257"/>
                  </a:cubicBezTo>
                  <a:cubicBezTo>
                    <a:pt x="13870" y="1257"/>
                    <a:pt x="13870" y="1847"/>
                    <a:pt x="13587" y="2154"/>
                  </a:cubicBezTo>
                  <a:cubicBezTo>
                    <a:pt x="13280" y="2438"/>
                    <a:pt x="13587" y="2438"/>
                    <a:pt x="13280" y="2745"/>
                  </a:cubicBezTo>
                  <a:cubicBezTo>
                    <a:pt x="12996" y="2745"/>
                    <a:pt x="12996" y="3029"/>
                    <a:pt x="13280" y="3336"/>
                  </a:cubicBezTo>
                  <a:cubicBezTo>
                    <a:pt x="13433" y="3478"/>
                    <a:pt x="13433" y="3548"/>
                    <a:pt x="13359" y="3548"/>
                  </a:cubicBezTo>
                  <a:cubicBezTo>
                    <a:pt x="13285" y="3548"/>
                    <a:pt x="13138" y="3478"/>
                    <a:pt x="12996" y="3336"/>
                  </a:cubicBezTo>
                  <a:cubicBezTo>
                    <a:pt x="12689" y="3336"/>
                    <a:pt x="12405" y="3336"/>
                    <a:pt x="12405" y="3619"/>
                  </a:cubicBezTo>
                  <a:cubicBezTo>
                    <a:pt x="12405" y="3710"/>
                    <a:pt x="12379" y="3747"/>
                    <a:pt x="12341" y="3747"/>
                  </a:cubicBezTo>
                  <a:cubicBezTo>
                    <a:pt x="12251" y="3747"/>
                    <a:pt x="12098" y="3536"/>
                    <a:pt x="12098" y="3336"/>
                  </a:cubicBezTo>
                  <a:cubicBezTo>
                    <a:pt x="12098" y="3029"/>
                    <a:pt x="11815" y="3029"/>
                    <a:pt x="11815" y="3029"/>
                  </a:cubicBezTo>
                  <a:cubicBezTo>
                    <a:pt x="11815" y="2745"/>
                    <a:pt x="11224" y="2438"/>
                    <a:pt x="11224" y="2438"/>
                  </a:cubicBezTo>
                  <a:cubicBezTo>
                    <a:pt x="10917" y="2438"/>
                    <a:pt x="10917" y="2745"/>
                    <a:pt x="10633" y="2745"/>
                  </a:cubicBezTo>
                  <a:cubicBezTo>
                    <a:pt x="10326" y="2745"/>
                    <a:pt x="10326" y="2745"/>
                    <a:pt x="10326" y="3029"/>
                  </a:cubicBezTo>
                  <a:cubicBezTo>
                    <a:pt x="10326" y="3131"/>
                    <a:pt x="10295" y="3165"/>
                    <a:pt x="10241" y="3165"/>
                  </a:cubicBezTo>
                  <a:cubicBezTo>
                    <a:pt x="10134" y="3165"/>
                    <a:pt x="9940" y="3029"/>
                    <a:pt x="9735" y="3029"/>
                  </a:cubicBezTo>
                  <a:cubicBezTo>
                    <a:pt x="9452" y="3029"/>
                    <a:pt x="9735" y="3336"/>
                    <a:pt x="9735" y="3336"/>
                  </a:cubicBezTo>
                  <a:cubicBezTo>
                    <a:pt x="9452" y="3619"/>
                    <a:pt x="9452" y="3619"/>
                    <a:pt x="9145" y="3619"/>
                  </a:cubicBezTo>
                  <a:lnTo>
                    <a:pt x="9145" y="4517"/>
                  </a:lnTo>
                  <a:cubicBezTo>
                    <a:pt x="9145" y="4612"/>
                    <a:pt x="9113" y="4643"/>
                    <a:pt x="9060" y="4643"/>
                  </a:cubicBezTo>
                  <a:cubicBezTo>
                    <a:pt x="8953" y="4643"/>
                    <a:pt x="8759" y="4517"/>
                    <a:pt x="8554" y="4517"/>
                  </a:cubicBezTo>
                  <a:cubicBezTo>
                    <a:pt x="8270" y="4517"/>
                    <a:pt x="8554" y="4801"/>
                    <a:pt x="8554" y="5108"/>
                  </a:cubicBezTo>
                  <a:cubicBezTo>
                    <a:pt x="8554" y="5391"/>
                    <a:pt x="8554" y="5391"/>
                    <a:pt x="8270" y="5391"/>
                  </a:cubicBezTo>
                  <a:cubicBezTo>
                    <a:pt x="8270" y="5452"/>
                    <a:pt x="8259" y="5477"/>
                    <a:pt x="8240" y="5477"/>
                  </a:cubicBezTo>
                  <a:cubicBezTo>
                    <a:pt x="8162" y="5477"/>
                    <a:pt x="7963" y="5048"/>
                    <a:pt x="7963" y="4801"/>
                  </a:cubicBezTo>
                  <a:cubicBezTo>
                    <a:pt x="7963" y="4718"/>
                    <a:pt x="7939" y="4684"/>
                    <a:pt x="7898" y="4684"/>
                  </a:cubicBezTo>
                  <a:cubicBezTo>
                    <a:pt x="7797" y="4684"/>
                    <a:pt x="7591" y="4890"/>
                    <a:pt x="7373" y="5108"/>
                  </a:cubicBezTo>
                  <a:cubicBezTo>
                    <a:pt x="7089" y="5391"/>
                    <a:pt x="7680" y="5982"/>
                    <a:pt x="7373" y="5982"/>
                  </a:cubicBezTo>
                  <a:cubicBezTo>
                    <a:pt x="7373" y="6289"/>
                    <a:pt x="6782" y="6880"/>
                    <a:pt x="6191" y="7163"/>
                  </a:cubicBezTo>
                  <a:cubicBezTo>
                    <a:pt x="6047" y="7465"/>
                    <a:pt x="5742" y="7539"/>
                    <a:pt x="5478" y="7539"/>
                  </a:cubicBezTo>
                  <a:cubicBezTo>
                    <a:pt x="5225" y="7539"/>
                    <a:pt x="5010" y="7471"/>
                    <a:pt x="5010" y="7471"/>
                  </a:cubicBezTo>
                  <a:cubicBezTo>
                    <a:pt x="4726" y="7754"/>
                    <a:pt x="4419" y="7754"/>
                    <a:pt x="4136" y="7754"/>
                  </a:cubicBezTo>
                  <a:cubicBezTo>
                    <a:pt x="3918" y="7972"/>
                    <a:pt x="3712" y="8178"/>
                    <a:pt x="3501" y="8178"/>
                  </a:cubicBezTo>
                  <a:cubicBezTo>
                    <a:pt x="3414" y="8178"/>
                    <a:pt x="3327" y="8144"/>
                    <a:pt x="3238" y="8061"/>
                  </a:cubicBezTo>
                  <a:cubicBezTo>
                    <a:pt x="3238" y="8061"/>
                    <a:pt x="2647" y="8061"/>
                    <a:pt x="2364" y="8345"/>
                  </a:cubicBezTo>
                  <a:cubicBezTo>
                    <a:pt x="2056" y="8652"/>
                    <a:pt x="1773" y="8935"/>
                    <a:pt x="1466" y="8935"/>
                  </a:cubicBezTo>
                  <a:cubicBezTo>
                    <a:pt x="1182" y="8935"/>
                    <a:pt x="1182" y="9526"/>
                    <a:pt x="875" y="9526"/>
                  </a:cubicBezTo>
                  <a:lnTo>
                    <a:pt x="875" y="8935"/>
                  </a:lnTo>
                  <a:cubicBezTo>
                    <a:pt x="875" y="8935"/>
                    <a:pt x="592" y="9243"/>
                    <a:pt x="592" y="9526"/>
                  </a:cubicBezTo>
                  <a:cubicBezTo>
                    <a:pt x="284" y="10117"/>
                    <a:pt x="875" y="10117"/>
                    <a:pt x="592" y="10424"/>
                  </a:cubicBezTo>
                  <a:cubicBezTo>
                    <a:pt x="284" y="11015"/>
                    <a:pt x="1" y="11298"/>
                    <a:pt x="284" y="11889"/>
                  </a:cubicBezTo>
                  <a:cubicBezTo>
                    <a:pt x="875" y="12196"/>
                    <a:pt x="875" y="12480"/>
                    <a:pt x="875" y="12787"/>
                  </a:cubicBezTo>
                  <a:cubicBezTo>
                    <a:pt x="875" y="12842"/>
                    <a:pt x="864" y="12864"/>
                    <a:pt x="845" y="12864"/>
                  </a:cubicBezTo>
                  <a:cubicBezTo>
                    <a:pt x="764" y="12864"/>
                    <a:pt x="532" y="12480"/>
                    <a:pt x="284" y="12480"/>
                  </a:cubicBezTo>
                  <a:cubicBezTo>
                    <a:pt x="284" y="12480"/>
                    <a:pt x="592" y="12787"/>
                    <a:pt x="592" y="13070"/>
                  </a:cubicBezTo>
                  <a:lnTo>
                    <a:pt x="1" y="12480"/>
                  </a:lnTo>
                  <a:lnTo>
                    <a:pt x="1" y="12480"/>
                  </a:lnTo>
                  <a:cubicBezTo>
                    <a:pt x="1" y="12787"/>
                    <a:pt x="875" y="13968"/>
                    <a:pt x="875" y="14252"/>
                  </a:cubicBezTo>
                  <a:cubicBezTo>
                    <a:pt x="875" y="14842"/>
                    <a:pt x="1466" y="15149"/>
                    <a:pt x="1466" y="15740"/>
                  </a:cubicBezTo>
                  <a:cubicBezTo>
                    <a:pt x="1466" y="16614"/>
                    <a:pt x="2056" y="17512"/>
                    <a:pt x="2364" y="17796"/>
                  </a:cubicBezTo>
                  <a:cubicBezTo>
                    <a:pt x="2364" y="17796"/>
                    <a:pt x="2056" y="18386"/>
                    <a:pt x="2056" y="18694"/>
                  </a:cubicBezTo>
                  <a:cubicBezTo>
                    <a:pt x="2056" y="19284"/>
                    <a:pt x="1773" y="19284"/>
                    <a:pt x="1466" y="19284"/>
                  </a:cubicBezTo>
                  <a:cubicBezTo>
                    <a:pt x="1182" y="19284"/>
                    <a:pt x="1466" y="19875"/>
                    <a:pt x="1773" y="19875"/>
                  </a:cubicBezTo>
                  <a:cubicBezTo>
                    <a:pt x="2056" y="19875"/>
                    <a:pt x="2056" y="20158"/>
                    <a:pt x="2364" y="20466"/>
                  </a:cubicBezTo>
                  <a:cubicBezTo>
                    <a:pt x="2458" y="20560"/>
                    <a:pt x="2621" y="20592"/>
                    <a:pt x="2806" y="20592"/>
                  </a:cubicBezTo>
                  <a:cubicBezTo>
                    <a:pt x="3177" y="20592"/>
                    <a:pt x="3640" y="20466"/>
                    <a:pt x="3829" y="20466"/>
                  </a:cubicBezTo>
                  <a:cubicBezTo>
                    <a:pt x="4136" y="20466"/>
                    <a:pt x="4419" y="20158"/>
                    <a:pt x="4726" y="20158"/>
                  </a:cubicBezTo>
                  <a:cubicBezTo>
                    <a:pt x="5010" y="20158"/>
                    <a:pt x="5010" y="19875"/>
                    <a:pt x="5317" y="19568"/>
                  </a:cubicBezTo>
                  <a:lnTo>
                    <a:pt x="7373" y="19568"/>
                  </a:lnTo>
                  <a:cubicBezTo>
                    <a:pt x="8270" y="19568"/>
                    <a:pt x="8554" y="19284"/>
                    <a:pt x="8861" y="18977"/>
                  </a:cubicBezTo>
                  <a:cubicBezTo>
                    <a:pt x="8861" y="18694"/>
                    <a:pt x="9735" y="18694"/>
                    <a:pt x="9735" y="18386"/>
                  </a:cubicBezTo>
                  <a:cubicBezTo>
                    <a:pt x="10043" y="18103"/>
                    <a:pt x="10326" y="18103"/>
                    <a:pt x="10917" y="18103"/>
                  </a:cubicBezTo>
                  <a:cubicBezTo>
                    <a:pt x="11815" y="18103"/>
                    <a:pt x="12405" y="17796"/>
                    <a:pt x="12689" y="17512"/>
                  </a:cubicBezTo>
                  <a:lnTo>
                    <a:pt x="14461" y="17512"/>
                  </a:lnTo>
                  <a:cubicBezTo>
                    <a:pt x="14507" y="17466"/>
                    <a:pt x="14552" y="17447"/>
                    <a:pt x="14598" y="17447"/>
                  </a:cubicBezTo>
                  <a:cubicBezTo>
                    <a:pt x="14808" y="17447"/>
                    <a:pt x="15011" y="17861"/>
                    <a:pt x="15222" y="17861"/>
                  </a:cubicBezTo>
                  <a:cubicBezTo>
                    <a:pt x="15267" y="17861"/>
                    <a:pt x="15313" y="17842"/>
                    <a:pt x="15359" y="17796"/>
                  </a:cubicBezTo>
                  <a:cubicBezTo>
                    <a:pt x="15949" y="17796"/>
                    <a:pt x="16233" y="18103"/>
                    <a:pt x="16233" y="18103"/>
                  </a:cubicBezTo>
                  <a:cubicBezTo>
                    <a:pt x="16540" y="18103"/>
                    <a:pt x="16540" y="18103"/>
                    <a:pt x="16824" y="18386"/>
                  </a:cubicBezTo>
                  <a:cubicBezTo>
                    <a:pt x="17131" y="18386"/>
                    <a:pt x="17131" y="18386"/>
                    <a:pt x="16824" y="18694"/>
                  </a:cubicBezTo>
                  <a:cubicBezTo>
                    <a:pt x="16824" y="18977"/>
                    <a:pt x="17131" y="18977"/>
                    <a:pt x="17721" y="19284"/>
                  </a:cubicBezTo>
                  <a:cubicBezTo>
                    <a:pt x="18005" y="19875"/>
                    <a:pt x="17721" y="19875"/>
                    <a:pt x="17721" y="20158"/>
                  </a:cubicBezTo>
                  <a:cubicBezTo>
                    <a:pt x="17842" y="20410"/>
                    <a:pt x="17912" y="20503"/>
                    <a:pt x="17975" y="20503"/>
                  </a:cubicBezTo>
                  <a:cubicBezTo>
                    <a:pt x="18061" y="20503"/>
                    <a:pt x="18136" y="20335"/>
                    <a:pt x="18312" y="20158"/>
                  </a:cubicBezTo>
                  <a:cubicBezTo>
                    <a:pt x="18903" y="19568"/>
                    <a:pt x="19186" y="19875"/>
                    <a:pt x="19186" y="19568"/>
                  </a:cubicBezTo>
                  <a:cubicBezTo>
                    <a:pt x="19186" y="18977"/>
                    <a:pt x="19494" y="18694"/>
                    <a:pt x="19777" y="18694"/>
                  </a:cubicBezTo>
                  <a:cubicBezTo>
                    <a:pt x="20084" y="18977"/>
                    <a:pt x="19777" y="18977"/>
                    <a:pt x="19494" y="19875"/>
                  </a:cubicBezTo>
                  <a:cubicBezTo>
                    <a:pt x="19494" y="20312"/>
                    <a:pt x="19417" y="20383"/>
                    <a:pt x="19340" y="20383"/>
                  </a:cubicBezTo>
                  <a:cubicBezTo>
                    <a:pt x="19303" y="20383"/>
                    <a:pt x="19266" y="20367"/>
                    <a:pt x="19238" y="20367"/>
                  </a:cubicBezTo>
                  <a:cubicBezTo>
                    <a:pt x="19207" y="20367"/>
                    <a:pt x="19186" y="20386"/>
                    <a:pt x="19186" y="20466"/>
                  </a:cubicBezTo>
                  <a:cubicBezTo>
                    <a:pt x="19045" y="20607"/>
                    <a:pt x="19192" y="20678"/>
                    <a:pt x="19375" y="20678"/>
                  </a:cubicBezTo>
                  <a:cubicBezTo>
                    <a:pt x="19558" y="20678"/>
                    <a:pt x="19777" y="20607"/>
                    <a:pt x="19777" y="20466"/>
                  </a:cubicBezTo>
                  <a:cubicBezTo>
                    <a:pt x="19777" y="20117"/>
                    <a:pt x="19777" y="19974"/>
                    <a:pt x="19840" y="19974"/>
                  </a:cubicBezTo>
                  <a:cubicBezTo>
                    <a:pt x="19884" y="19974"/>
                    <a:pt x="19958" y="20042"/>
                    <a:pt x="20084" y="20158"/>
                  </a:cubicBezTo>
                  <a:cubicBezTo>
                    <a:pt x="20675" y="20466"/>
                    <a:pt x="20084" y="21056"/>
                    <a:pt x="20084" y="21056"/>
                  </a:cubicBezTo>
                  <a:cubicBezTo>
                    <a:pt x="20084" y="21151"/>
                    <a:pt x="20150" y="21182"/>
                    <a:pt x="20237" y="21182"/>
                  </a:cubicBezTo>
                  <a:cubicBezTo>
                    <a:pt x="20412" y="21182"/>
                    <a:pt x="20675" y="21056"/>
                    <a:pt x="20675" y="21056"/>
                  </a:cubicBezTo>
                  <a:cubicBezTo>
                    <a:pt x="20958" y="21056"/>
                    <a:pt x="21549" y="21647"/>
                    <a:pt x="21266" y="22238"/>
                  </a:cubicBezTo>
                  <a:cubicBezTo>
                    <a:pt x="21266" y="22521"/>
                    <a:pt x="21266" y="22828"/>
                    <a:pt x="21856" y="23112"/>
                  </a:cubicBezTo>
                  <a:cubicBezTo>
                    <a:pt x="22447" y="23419"/>
                    <a:pt x="22140" y="23419"/>
                    <a:pt x="22730" y="23419"/>
                  </a:cubicBezTo>
                  <a:cubicBezTo>
                    <a:pt x="23038" y="23419"/>
                    <a:pt x="23912" y="24010"/>
                    <a:pt x="24219" y="24010"/>
                  </a:cubicBezTo>
                  <a:cubicBezTo>
                    <a:pt x="24294" y="24085"/>
                    <a:pt x="24392" y="24120"/>
                    <a:pt x="24494" y="24120"/>
                  </a:cubicBezTo>
                  <a:cubicBezTo>
                    <a:pt x="24775" y="24120"/>
                    <a:pt x="25093" y="23852"/>
                    <a:pt x="25093" y="23419"/>
                  </a:cubicBezTo>
                  <a:cubicBezTo>
                    <a:pt x="25184" y="23328"/>
                    <a:pt x="25273" y="23291"/>
                    <a:pt x="25345" y="23291"/>
                  </a:cubicBezTo>
                  <a:cubicBezTo>
                    <a:pt x="25518" y="23291"/>
                    <a:pt x="25600" y="23503"/>
                    <a:pt x="25400" y="23702"/>
                  </a:cubicBezTo>
                  <a:lnTo>
                    <a:pt x="25684" y="24010"/>
                  </a:lnTo>
                  <a:cubicBezTo>
                    <a:pt x="25684" y="23792"/>
                    <a:pt x="25684" y="23586"/>
                    <a:pt x="25794" y="23586"/>
                  </a:cubicBezTo>
                  <a:cubicBezTo>
                    <a:pt x="25839" y="23586"/>
                    <a:pt x="25902" y="23620"/>
                    <a:pt x="25991" y="23702"/>
                  </a:cubicBezTo>
                  <a:cubicBezTo>
                    <a:pt x="25991" y="24010"/>
                    <a:pt x="26275" y="24010"/>
                    <a:pt x="26275" y="24293"/>
                  </a:cubicBezTo>
                  <a:cubicBezTo>
                    <a:pt x="26479" y="24293"/>
                    <a:pt x="26548" y="24430"/>
                    <a:pt x="26570" y="24430"/>
                  </a:cubicBezTo>
                  <a:cubicBezTo>
                    <a:pt x="26582" y="24430"/>
                    <a:pt x="26582" y="24396"/>
                    <a:pt x="26582" y="24293"/>
                  </a:cubicBezTo>
                  <a:cubicBezTo>
                    <a:pt x="26582" y="24293"/>
                    <a:pt x="26865" y="24010"/>
                    <a:pt x="27172" y="24010"/>
                  </a:cubicBezTo>
                  <a:cubicBezTo>
                    <a:pt x="27172" y="23702"/>
                    <a:pt x="27456" y="23702"/>
                    <a:pt x="27763" y="23419"/>
                  </a:cubicBezTo>
                  <a:cubicBezTo>
                    <a:pt x="28047" y="23112"/>
                    <a:pt x="29228" y="23112"/>
                    <a:pt x="29535" y="23112"/>
                  </a:cubicBezTo>
                  <a:cubicBezTo>
                    <a:pt x="29535" y="23112"/>
                    <a:pt x="29535" y="21930"/>
                    <a:pt x="29819" y="21340"/>
                  </a:cubicBezTo>
                  <a:cubicBezTo>
                    <a:pt x="29819" y="21056"/>
                    <a:pt x="30126" y="20749"/>
                    <a:pt x="30409" y="20158"/>
                  </a:cubicBezTo>
                  <a:cubicBezTo>
                    <a:pt x="30409" y="19568"/>
                    <a:pt x="31000" y="18694"/>
                    <a:pt x="31000" y="18694"/>
                  </a:cubicBezTo>
                  <a:cubicBezTo>
                    <a:pt x="31307" y="18386"/>
                    <a:pt x="31591" y="18386"/>
                    <a:pt x="31591" y="18103"/>
                  </a:cubicBezTo>
                  <a:cubicBezTo>
                    <a:pt x="31591" y="17796"/>
                    <a:pt x="31898" y="17205"/>
                    <a:pt x="31898" y="16921"/>
                  </a:cubicBezTo>
                  <a:cubicBezTo>
                    <a:pt x="31898" y="16614"/>
                    <a:pt x="32181" y="16024"/>
                    <a:pt x="32181" y="16024"/>
                  </a:cubicBezTo>
                  <a:lnTo>
                    <a:pt x="32181" y="15149"/>
                  </a:lnTo>
                  <a:cubicBezTo>
                    <a:pt x="32489" y="14842"/>
                    <a:pt x="32181" y="14559"/>
                    <a:pt x="32489" y="14559"/>
                  </a:cubicBezTo>
                  <a:cubicBezTo>
                    <a:pt x="32489" y="14312"/>
                    <a:pt x="32290" y="13882"/>
                    <a:pt x="32212" y="13882"/>
                  </a:cubicBezTo>
                  <a:cubicBezTo>
                    <a:pt x="32193" y="13882"/>
                    <a:pt x="32181" y="13908"/>
                    <a:pt x="32181" y="13968"/>
                  </a:cubicBezTo>
                  <a:cubicBezTo>
                    <a:pt x="31898" y="13968"/>
                    <a:pt x="31898" y="13070"/>
                    <a:pt x="32181" y="12480"/>
                  </a:cubicBezTo>
                  <a:cubicBezTo>
                    <a:pt x="32181" y="12338"/>
                    <a:pt x="32181" y="12267"/>
                    <a:pt x="32146" y="12267"/>
                  </a:cubicBezTo>
                  <a:cubicBezTo>
                    <a:pt x="32111" y="12267"/>
                    <a:pt x="32040" y="12338"/>
                    <a:pt x="31898" y="12480"/>
                  </a:cubicBezTo>
                  <a:cubicBezTo>
                    <a:pt x="31591" y="12480"/>
                    <a:pt x="31307" y="11889"/>
                    <a:pt x="31307" y="11605"/>
                  </a:cubicBezTo>
                  <a:cubicBezTo>
                    <a:pt x="31307" y="11605"/>
                    <a:pt x="31000" y="11015"/>
                    <a:pt x="30717" y="11015"/>
                  </a:cubicBezTo>
                  <a:cubicBezTo>
                    <a:pt x="30657" y="11070"/>
                    <a:pt x="30621" y="11092"/>
                    <a:pt x="30598" y="11092"/>
                  </a:cubicBezTo>
                  <a:cubicBezTo>
                    <a:pt x="30505" y="11092"/>
                    <a:pt x="30657" y="10708"/>
                    <a:pt x="30409" y="10708"/>
                  </a:cubicBezTo>
                  <a:cubicBezTo>
                    <a:pt x="30126" y="10708"/>
                    <a:pt x="30126" y="10424"/>
                    <a:pt x="30126" y="9833"/>
                  </a:cubicBezTo>
                  <a:cubicBezTo>
                    <a:pt x="30126" y="9731"/>
                    <a:pt x="30092" y="9697"/>
                    <a:pt x="30046" y="9697"/>
                  </a:cubicBezTo>
                  <a:cubicBezTo>
                    <a:pt x="29955" y="9697"/>
                    <a:pt x="29819" y="9833"/>
                    <a:pt x="29819" y="9833"/>
                  </a:cubicBezTo>
                  <a:cubicBezTo>
                    <a:pt x="29677" y="9680"/>
                    <a:pt x="29606" y="9603"/>
                    <a:pt x="29532" y="9603"/>
                  </a:cubicBezTo>
                  <a:cubicBezTo>
                    <a:pt x="29458" y="9603"/>
                    <a:pt x="29382" y="9680"/>
                    <a:pt x="29228" y="9833"/>
                  </a:cubicBezTo>
                  <a:lnTo>
                    <a:pt x="29228" y="9243"/>
                  </a:lnTo>
                  <a:cubicBezTo>
                    <a:pt x="29228" y="8935"/>
                    <a:pt x="29228" y="8652"/>
                    <a:pt x="28944" y="8652"/>
                  </a:cubicBezTo>
                  <a:cubicBezTo>
                    <a:pt x="28637" y="8345"/>
                    <a:pt x="28637" y="8345"/>
                    <a:pt x="28637" y="8061"/>
                  </a:cubicBezTo>
                  <a:cubicBezTo>
                    <a:pt x="28637" y="7754"/>
                    <a:pt x="27172" y="6880"/>
                    <a:pt x="26865" y="6880"/>
                  </a:cubicBezTo>
                  <a:cubicBezTo>
                    <a:pt x="26275" y="6880"/>
                    <a:pt x="26582" y="6573"/>
                    <a:pt x="26582" y="6289"/>
                  </a:cubicBezTo>
                  <a:cubicBezTo>
                    <a:pt x="26275" y="6289"/>
                    <a:pt x="26275" y="5699"/>
                    <a:pt x="26275" y="5391"/>
                  </a:cubicBezTo>
                  <a:cubicBezTo>
                    <a:pt x="26275" y="5108"/>
                    <a:pt x="25991" y="4801"/>
                    <a:pt x="25991" y="4517"/>
                  </a:cubicBezTo>
                  <a:cubicBezTo>
                    <a:pt x="25991" y="4210"/>
                    <a:pt x="25684" y="3926"/>
                    <a:pt x="25684" y="3619"/>
                  </a:cubicBezTo>
                  <a:cubicBezTo>
                    <a:pt x="25684" y="3336"/>
                    <a:pt x="25400" y="3336"/>
                    <a:pt x="25400" y="3029"/>
                  </a:cubicBezTo>
                  <a:cubicBezTo>
                    <a:pt x="25400" y="2934"/>
                    <a:pt x="25335" y="2903"/>
                    <a:pt x="25236" y="2903"/>
                  </a:cubicBezTo>
                  <a:cubicBezTo>
                    <a:pt x="25038" y="2903"/>
                    <a:pt x="24707" y="3029"/>
                    <a:pt x="24503" y="3029"/>
                  </a:cubicBezTo>
                  <a:cubicBezTo>
                    <a:pt x="24219" y="3029"/>
                    <a:pt x="24503" y="2745"/>
                    <a:pt x="24503" y="2154"/>
                  </a:cubicBezTo>
                  <a:cubicBezTo>
                    <a:pt x="24503" y="1847"/>
                    <a:pt x="24219" y="1257"/>
                    <a:pt x="23912" y="973"/>
                  </a:cubicBezTo>
                  <a:cubicBezTo>
                    <a:pt x="23912" y="666"/>
                    <a:pt x="23912" y="75"/>
                    <a:pt x="23628" y="75"/>
                  </a:cubicBezTo>
                  <a:cubicBezTo>
                    <a:pt x="23628" y="23"/>
                    <a:pt x="23608" y="0"/>
                    <a:pt x="23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97"/>
            <p:cNvSpPr/>
            <p:nvPr/>
          </p:nvSpPr>
          <p:spPr>
            <a:xfrm>
              <a:off x="6137875" y="3593225"/>
              <a:ext cx="29575" cy="10625"/>
            </a:xfrm>
            <a:custGeom>
              <a:avLst/>
              <a:gdLst/>
              <a:ahLst/>
              <a:cxnLst/>
              <a:rect l="l" t="t" r="r" b="b"/>
              <a:pathLst>
                <a:path w="1183" h="425" extrusionOk="0">
                  <a:moveTo>
                    <a:pt x="941" y="0"/>
                  </a:moveTo>
                  <a:cubicBezTo>
                    <a:pt x="596" y="0"/>
                    <a:pt x="1" y="206"/>
                    <a:pt x="1" y="424"/>
                  </a:cubicBezTo>
                  <a:cubicBezTo>
                    <a:pt x="284" y="424"/>
                    <a:pt x="1182" y="424"/>
                    <a:pt x="1182" y="117"/>
                  </a:cubicBezTo>
                  <a:cubicBezTo>
                    <a:pt x="1182" y="35"/>
                    <a:pt x="1082" y="0"/>
                    <a:pt x="9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97"/>
            <p:cNvSpPr/>
            <p:nvPr/>
          </p:nvSpPr>
          <p:spPr>
            <a:xfrm>
              <a:off x="6263100" y="4109825"/>
              <a:ext cx="29575" cy="8950"/>
            </a:xfrm>
            <a:custGeom>
              <a:avLst/>
              <a:gdLst/>
              <a:ahLst/>
              <a:cxnLst/>
              <a:rect l="l" t="t" r="r" b="b"/>
              <a:pathLst>
                <a:path w="1183" h="358" extrusionOk="0">
                  <a:moveTo>
                    <a:pt x="876" y="1"/>
                  </a:moveTo>
                  <a:cubicBezTo>
                    <a:pt x="526" y="1"/>
                    <a:pt x="1" y="127"/>
                    <a:pt x="1" y="127"/>
                  </a:cubicBezTo>
                  <a:cubicBezTo>
                    <a:pt x="154" y="280"/>
                    <a:pt x="379" y="357"/>
                    <a:pt x="600" y="357"/>
                  </a:cubicBezTo>
                  <a:cubicBezTo>
                    <a:pt x="822" y="357"/>
                    <a:pt x="1040" y="280"/>
                    <a:pt x="1182" y="127"/>
                  </a:cubicBezTo>
                  <a:cubicBezTo>
                    <a:pt x="1182" y="32"/>
                    <a:pt x="1051"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97"/>
            <p:cNvSpPr/>
            <p:nvPr/>
          </p:nvSpPr>
          <p:spPr>
            <a:xfrm>
              <a:off x="6425550" y="4229200"/>
              <a:ext cx="81525" cy="68700"/>
            </a:xfrm>
            <a:custGeom>
              <a:avLst/>
              <a:gdLst/>
              <a:ahLst/>
              <a:cxnLst/>
              <a:rect l="l" t="t" r="r" b="b"/>
              <a:pathLst>
                <a:path w="3261" h="2748" extrusionOk="0">
                  <a:moveTo>
                    <a:pt x="395" y="0"/>
                  </a:moveTo>
                  <a:cubicBezTo>
                    <a:pt x="340" y="0"/>
                    <a:pt x="307" y="22"/>
                    <a:pt x="307" y="77"/>
                  </a:cubicBezTo>
                  <a:cubicBezTo>
                    <a:pt x="0" y="77"/>
                    <a:pt x="898" y="1259"/>
                    <a:pt x="591" y="1566"/>
                  </a:cubicBezTo>
                  <a:cubicBezTo>
                    <a:pt x="307" y="1849"/>
                    <a:pt x="1182" y="2747"/>
                    <a:pt x="1489" y="2747"/>
                  </a:cubicBezTo>
                  <a:cubicBezTo>
                    <a:pt x="2079" y="2747"/>
                    <a:pt x="1772" y="2440"/>
                    <a:pt x="2079" y="2440"/>
                  </a:cubicBezTo>
                  <a:cubicBezTo>
                    <a:pt x="2363" y="2440"/>
                    <a:pt x="2079" y="2156"/>
                    <a:pt x="2363" y="2156"/>
                  </a:cubicBezTo>
                  <a:cubicBezTo>
                    <a:pt x="2363" y="2054"/>
                    <a:pt x="2363" y="2020"/>
                    <a:pt x="2374" y="2020"/>
                  </a:cubicBezTo>
                  <a:cubicBezTo>
                    <a:pt x="2397" y="2020"/>
                    <a:pt x="2465" y="2156"/>
                    <a:pt x="2670" y="2156"/>
                  </a:cubicBezTo>
                  <a:cubicBezTo>
                    <a:pt x="2954" y="2156"/>
                    <a:pt x="2670" y="1259"/>
                    <a:pt x="2954" y="1259"/>
                  </a:cubicBezTo>
                  <a:cubicBezTo>
                    <a:pt x="3261" y="1259"/>
                    <a:pt x="2954" y="384"/>
                    <a:pt x="2954" y="77"/>
                  </a:cubicBezTo>
                  <a:cubicBezTo>
                    <a:pt x="2899" y="22"/>
                    <a:pt x="2832" y="0"/>
                    <a:pt x="2757" y="0"/>
                  </a:cubicBezTo>
                  <a:cubicBezTo>
                    <a:pt x="2441" y="0"/>
                    <a:pt x="1965" y="384"/>
                    <a:pt x="1489" y="384"/>
                  </a:cubicBezTo>
                  <a:cubicBezTo>
                    <a:pt x="1241" y="384"/>
                    <a:pt x="625"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97"/>
            <p:cNvSpPr/>
            <p:nvPr/>
          </p:nvSpPr>
          <p:spPr>
            <a:xfrm>
              <a:off x="6884800" y="4376875"/>
              <a:ext cx="21000" cy="9625"/>
            </a:xfrm>
            <a:custGeom>
              <a:avLst/>
              <a:gdLst/>
              <a:ahLst/>
              <a:cxnLst/>
              <a:rect l="l" t="t" r="r" b="b"/>
              <a:pathLst>
                <a:path w="840" h="385" extrusionOk="0">
                  <a:moveTo>
                    <a:pt x="370" y="0"/>
                  </a:moveTo>
                  <a:cubicBezTo>
                    <a:pt x="153" y="0"/>
                    <a:pt x="1" y="384"/>
                    <a:pt x="249" y="384"/>
                  </a:cubicBezTo>
                  <a:cubicBezTo>
                    <a:pt x="249" y="384"/>
                    <a:pt x="839" y="384"/>
                    <a:pt x="532" y="77"/>
                  </a:cubicBezTo>
                  <a:cubicBezTo>
                    <a:pt x="477" y="22"/>
                    <a:pt x="422" y="0"/>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97"/>
            <p:cNvSpPr/>
            <p:nvPr/>
          </p:nvSpPr>
          <p:spPr>
            <a:xfrm>
              <a:off x="6861475" y="4229200"/>
              <a:ext cx="162450" cy="147150"/>
            </a:xfrm>
            <a:custGeom>
              <a:avLst/>
              <a:gdLst/>
              <a:ahLst/>
              <a:cxnLst/>
              <a:rect l="l" t="t" r="r" b="b"/>
              <a:pathLst>
                <a:path w="6498" h="5886" extrusionOk="0">
                  <a:moveTo>
                    <a:pt x="4893" y="0"/>
                  </a:moveTo>
                  <a:cubicBezTo>
                    <a:pt x="4836" y="0"/>
                    <a:pt x="4781" y="22"/>
                    <a:pt x="4726" y="77"/>
                  </a:cubicBezTo>
                  <a:cubicBezTo>
                    <a:pt x="4419" y="384"/>
                    <a:pt x="4726" y="384"/>
                    <a:pt x="4419" y="668"/>
                  </a:cubicBezTo>
                  <a:cubicBezTo>
                    <a:pt x="4135" y="975"/>
                    <a:pt x="4135" y="1259"/>
                    <a:pt x="3828" y="1849"/>
                  </a:cubicBezTo>
                  <a:cubicBezTo>
                    <a:pt x="3237" y="2440"/>
                    <a:pt x="1772" y="3031"/>
                    <a:pt x="1465" y="3338"/>
                  </a:cubicBezTo>
                  <a:cubicBezTo>
                    <a:pt x="1182" y="3621"/>
                    <a:pt x="591" y="3928"/>
                    <a:pt x="591" y="4212"/>
                  </a:cubicBezTo>
                  <a:cubicBezTo>
                    <a:pt x="591" y="4519"/>
                    <a:pt x="0" y="4803"/>
                    <a:pt x="284" y="5110"/>
                  </a:cubicBezTo>
                  <a:cubicBezTo>
                    <a:pt x="437" y="5252"/>
                    <a:pt x="585" y="5252"/>
                    <a:pt x="733" y="5252"/>
                  </a:cubicBezTo>
                  <a:cubicBezTo>
                    <a:pt x="880" y="5252"/>
                    <a:pt x="1028" y="5252"/>
                    <a:pt x="1182" y="5393"/>
                  </a:cubicBezTo>
                  <a:cubicBezTo>
                    <a:pt x="1182" y="5547"/>
                    <a:pt x="1253" y="5547"/>
                    <a:pt x="1362" y="5547"/>
                  </a:cubicBezTo>
                  <a:cubicBezTo>
                    <a:pt x="1471" y="5547"/>
                    <a:pt x="1619" y="5547"/>
                    <a:pt x="1772" y="5701"/>
                  </a:cubicBezTo>
                  <a:cubicBezTo>
                    <a:pt x="1772" y="5817"/>
                    <a:pt x="1871" y="5885"/>
                    <a:pt x="2029" y="5885"/>
                  </a:cubicBezTo>
                  <a:cubicBezTo>
                    <a:pt x="2256" y="5885"/>
                    <a:pt x="2605" y="5742"/>
                    <a:pt x="2954" y="5393"/>
                  </a:cubicBezTo>
                  <a:cubicBezTo>
                    <a:pt x="3544" y="4803"/>
                    <a:pt x="3237" y="4519"/>
                    <a:pt x="3544" y="4519"/>
                  </a:cubicBezTo>
                  <a:cubicBezTo>
                    <a:pt x="3828" y="4212"/>
                    <a:pt x="3828" y="3928"/>
                    <a:pt x="4135" y="3621"/>
                  </a:cubicBezTo>
                  <a:cubicBezTo>
                    <a:pt x="4135" y="3338"/>
                    <a:pt x="4135" y="3031"/>
                    <a:pt x="5009" y="3031"/>
                  </a:cubicBezTo>
                  <a:cubicBezTo>
                    <a:pt x="5600" y="3031"/>
                    <a:pt x="5316" y="3031"/>
                    <a:pt x="5009" y="2747"/>
                  </a:cubicBezTo>
                  <a:cubicBezTo>
                    <a:pt x="5009" y="2440"/>
                    <a:pt x="5600" y="2156"/>
                    <a:pt x="5600" y="1849"/>
                  </a:cubicBezTo>
                  <a:cubicBezTo>
                    <a:pt x="5600" y="1566"/>
                    <a:pt x="6498" y="1259"/>
                    <a:pt x="6191" y="975"/>
                  </a:cubicBezTo>
                  <a:cubicBezTo>
                    <a:pt x="6191" y="668"/>
                    <a:pt x="6498" y="384"/>
                    <a:pt x="6191" y="77"/>
                  </a:cubicBezTo>
                  <a:cubicBezTo>
                    <a:pt x="5907" y="77"/>
                    <a:pt x="5907" y="384"/>
                    <a:pt x="5600" y="384"/>
                  </a:cubicBezTo>
                  <a:cubicBezTo>
                    <a:pt x="5371" y="384"/>
                    <a:pt x="5127" y="0"/>
                    <a:pt x="48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97"/>
            <p:cNvSpPr/>
            <p:nvPr/>
          </p:nvSpPr>
          <p:spPr>
            <a:xfrm>
              <a:off x="6994375" y="4091125"/>
              <a:ext cx="113750" cy="158200"/>
            </a:xfrm>
            <a:custGeom>
              <a:avLst/>
              <a:gdLst/>
              <a:ahLst/>
              <a:cxnLst/>
              <a:rect l="l" t="t" r="r" b="b"/>
              <a:pathLst>
                <a:path w="4550" h="6328" extrusionOk="0">
                  <a:moveTo>
                    <a:pt x="284" y="1"/>
                  </a:moveTo>
                  <a:cubicBezTo>
                    <a:pt x="0" y="1"/>
                    <a:pt x="284" y="591"/>
                    <a:pt x="591" y="875"/>
                  </a:cubicBezTo>
                  <a:cubicBezTo>
                    <a:pt x="591" y="1182"/>
                    <a:pt x="1182" y="1182"/>
                    <a:pt x="875" y="1465"/>
                  </a:cubicBezTo>
                  <a:cubicBezTo>
                    <a:pt x="875" y="1465"/>
                    <a:pt x="1182" y="2056"/>
                    <a:pt x="1465" y="2056"/>
                  </a:cubicBezTo>
                  <a:cubicBezTo>
                    <a:pt x="1772" y="2056"/>
                    <a:pt x="1465" y="2647"/>
                    <a:pt x="1465" y="3237"/>
                  </a:cubicBezTo>
                  <a:cubicBezTo>
                    <a:pt x="1465" y="3828"/>
                    <a:pt x="875" y="3545"/>
                    <a:pt x="591" y="3828"/>
                  </a:cubicBezTo>
                  <a:cubicBezTo>
                    <a:pt x="591" y="4135"/>
                    <a:pt x="1465" y="4419"/>
                    <a:pt x="1772" y="5010"/>
                  </a:cubicBezTo>
                  <a:cubicBezTo>
                    <a:pt x="2056" y="5317"/>
                    <a:pt x="1465" y="5907"/>
                    <a:pt x="1465" y="6191"/>
                  </a:cubicBezTo>
                  <a:cubicBezTo>
                    <a:pt x="1465" y="6191"/>
                    <a:pt x="1602" y="6327"/>
                    <a:pt x="1868" y="6327"/>
                  </a:cubicBezTo>
                  <a:cubicBezTo>
                    <a:pt x="2001" y="6327"/>
                    <a:pt x="2166" y="6293"/>
                    <a:pt x="2363" y="6191"/>
                  </a:cubicBezTo>
                  <a:cubicBezTo>
                    <a:pt x="2647" y="6191"/>
                    <a:pt x="2954" y="5317"/>
                    <a:pt x="3237" y="5010"/>
                  </a:cubicBezTo>
                  <a:cubicBezTo>
                    <a:pt x="3545" y="4726"/>
                    <a:pt x="3237" y="4419"/>
                    <a:pt x="3237" y="4135"/>
                  </a:cubicBezTo>
                  <a:lnTo>
                    <a:pt x="3828" y="4135"/>
                  </a:lnTo>
                  <a:cubicBezTo>
                    <a:pt x="4135" y="4135"/>
                    <a:pt x="4135" y="3545"/>
                    <a:pt x="4135" y="3545"/>
                  </a:cubicBezTo>
                  <a:cubicBezTo>
                    <a:pt x="4419" y="3545"/>
                    <a:pt x="4419" y="3237"/>
                    <a:pt x="4419" y="2954"/>
                  </a:cubicBezTo>
                  <a:cubicBezTo>
                    <a:pt x="4550" y="2702"/>
                    <a:pt x="4462" y="2609"/>
                    <a:pt x="4318" y="2609"/>
                  </a:cubicBezTo>
                  <a:cubicBezTo>
                    <a:pt x="4124" y="2609"/>
                    <a:pt x="3828" y="2778"/>
                    <a:pt x="3828" y="2954"/>
                  </a:cubicBezTo>
                  <a:cubicBezTo>
                    <a:pt x="3734" y="3048"/>
                    <a:pt x="3636" y="3080"/>
                    <a:pt x="3538" y="3080"/>
                  </a:cubicBezTo>
                  <a:cubicBezTo>
                    <a:pt x="3342" y="3080"/>
                    <a:pt x="3143" y="2954"/>
                    <a:pt x="2954" y="2954"/>
                  </a:cubicBezTo>
                  <a:cubicBezTo>
                    <a:pt x="2647" y="2954"/>
                    <a:pt x="2363" y="2647"/>
                    <a:pt x="2363" y="2363"/>
                  </a:cubicBezTo>
                  <a:cubicBezTo>
                    <a:pt x="2363" y="2056"/>
                    <a:pt x="2363" y="1773"/>
                    <a:pt x="2056" y="1773"/>
                  </a:cubicBezTo>
                  <a:cubicBezTo>
                    <a:pt x="1772" y="1773"/>
                    <a:pt x="2363" y="2056"/>
                    <a:pt x="2056" y="2056"/>
                  </a:cubicBezTo>
                  <a:cubicBezTo>
                    <a:pt x="2056" y="2159"/>
                    <a:pt x="2056" y="2193"/>
                    <a:pt x="2046" y="2193"/>
                  </a:cubicBezTo>
                  <a:cubicBezTo>
                    <a:pt x="2025" y="2193"/>
                    <a:pt x="1962" y="2056"/>
                    <a:pt x="1772" y="2056"/>
                  </a:cubicBezTo>
                  <a:cubicBezTo>
                    <a:pt x="1772" y="2056"/>
                    <a:pt x="1465" y="1773"/>
                    <a:pt x="1465" y="1465"/>
                  </a:cubicBezTo>
                  <a:cubicBezTo>
                    <a:pt x="1465" y="1182"/>
                    <a:pt x="1182" y="1182"/>
                    <a:pt x="1182" y="591"/>
                  </a:cubicBezTo>
                  <a:cubicBezTo>
                    <a:pt x="1182" y="284"/>
                    <a:pt x="591"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97"/>
            <p:cNvSpPr/>
            <p:nvPr/>
          </p:nvSpPr>
          <p:spPr>
            <a:xfrm>
              <a:off x="7082975" y="3722475"/>
              <a:ext cx="29550" cy="12350"/>
            </a:xfrm>
            <a:custGeom>
              <a:avLst/>
              <a:gdLst/>
              <a:ahLst/>
              <a:cxnLst/>
              <a:rect l="l" t="t" r="r" b="b"/>
              <a:pathLst>
                <a:path w="1182" h="494" extrusionOk="0">
                  <a:moveTo>
                    <a:pt x="876" y="1"/>
                  </a:moveTo>
                  <a:cubicBezTo>
                    <a:pt x="526" y="1"/>
                    <a:pt x="1" y="263"/>
                    <a:pt x="1" y="263"/>
                  </a:cubicBezTo>
                  <a:cubicBezTo>
                    <a:pt x="142" y="417"/>
                    <a:pt x="438" y="493"/>
                    <a:pt x="698" y="493"/>
                  </a:cubicBezTo>
                  <a:cubicBezTo>
                    <a:pt x="957" y="493"/>
                    <a:pt x="1182" y="417"/>
                    <a:pt x="1182" y="263"/>
                  </a:cubicBezTo>
                  <a:cubicBezTo>
                    <a:pt x="1182" y="66"/>
                    <a:pt x="1051"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97"/>
            <p:cNvSpPr/>
            <p:nvPr/>
          </p:nvSpPr>
          <p:spPr>
            <a:xfrm>
              <a:off x="7106325" y="3697575"/>
              <a:ext cx="28075" cy="12550"/>
            </a:xfrm>
            <a:custGeom>
              <a:avLst/>
              <a:gdLst/>
              <a:ahLst/>
              <a:cxnLst/>
              <a:rect l="l" t="t" r="r" b="b"/>
              <a:pathLst>
                <a:path w="1123" h="502" extrusionOk="0">
                  <a:moveTo>
                    <a:pt x="1009" y="1"/>
                  </a:moveTo>
                  <a:cubicBezTo>
                    <a:pt x="721" y="1"/>
                    <a:pt x="0" y="385"/>
                    <a:pt x="248" y="385"/>
                  </a:cubicBezTo>
                  <a:cubicBezTo>
                    <a:pt x="330" y="467"/>
                    <a:pt x="438" y="502"/>
                    <a:pt x="551" y="502"/>
                  </a:cubicBezTo>
                  <a:cubicBezTo>
                    <a:pt x="825" y="502"/>
                    <a:pt x="1122" y="296"/>
                    <a:pt x="1122" y="78"/>
                  </a:cubicBezTo>
                  <a:cubicBezTo>
                    <a:pt x="1122" y="23"/>
                    <a:pt x="1078"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97"/>
            <p:cNvSpPr/>
            <p:nvPr/>
          </p:nvSpPr>
          <p:spPr>
            <a:xfrm>
              <a:off x="6339975" y="1504675"/>
              <a:ext cx="26525" cy="14425"/>
            </a:xfrm>
            <a:custGeom>
              <a:avLst/>
              <a:gdLst/>
              <a:ahLst/>
              <a:cxnLst/>
              <a:rect l="l" t="t" r="r" b="b"/>
              <a:pathLst>
                <a:path w="1061" h="577" extrusionOk="0">
                  <a:moveTo>
                    <a:pt x="936" y="1"/>
                  </a:moveTo>
                  <a:cubicBezTo>
                    <a:pt x="648" y="1"/>
                    <a:pt x="1" y="373"/>
                    <a:pt x="470" y="373"/>
                  </a:cubicBezTo>
                  <a:cubicBezTo>
                    <a:pt x="470" y="501"/>
                    <a:pt x="573" y="576"/>
                    <a:pt x="694" y="576"/>
                  </a:cubicBezTo>
                  <a:cubicBezTo>
                    <a:pt x="861" y="576"/>
                    <a:pt x="1060" y="432"/>
                    <a:pt x="1060" y="89"/>
                  </a:cubicBezTo>
                  <a:cubicBezTo>
                    <a:pt x="1060" y="26"/>
                    <a:pt x="1010" y="1"/>
                    <a:pt x="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97"/>
            <p:cNvSpPr/>
            <p:nvPr/>
          </p:nvSpPr>
          <p:spPr>
            <a:xfrm>
              <a:off x="5524750" y="1289550"/>
              <a:ext cx="132925" cy="64225"/>
            </a:xfrm>
            <a:custGeom>
              <a:avLst/>
              <a:gdLst/>
              <a:ahLst/>
              <a:cxnLst/>
              <a:rect l="l" t="t" r="r" b="b"/>
              <a:pathLst>
                <a:path w="5317" h="2569" extrusionOk="0">
                  <a:moveTo>
                    <a:pt x="2842" y="1"/>
                  </a:moveTo>
                  <a:cubicBezTo>
                    <a:pt x="2744" y="1"/>
                    <a:pt x="2670" y="35"/>
                    <a:pt x="2670" y="118"/>
                  </a:cubicBezTo>
                  <a:cubicBezTo>
                    <a:pt x="2670" y="271"/>
                    <a:pt x="2446" y="271"/>
                    <a:pt x="2221" y="271"/>
                  </a:cubicBezTo>
                  <a:cubicBezTo>
                    <a:pt x="1997" y="271"/>
                    <a:pt x="1772" y="271"/>
                    <a:pt x="1772" y="425"/>
                  </a:cubicBezTo>
                  <a:cubicBezTo>
                    <a:pt x="1772" y="708"/>
                    <a:pt x="1489" y="708"/>
                    <a:pt x="1489" y="1015"/>
                  </a:cubicBezTo>
                  <a:cubicBezTo>
                    <a:pt x="1551" y="1077"/>
                    <a:pt x="1571" y="1097"/>
                    <a:pt x="1562" y="1097"/>
                  </a:cubicBezTo>
                  <a:cubicBezTo>
                    <a:pt x="1545" y="1097"/>
                    <a:pt x="1422" y="1024"/>
                    <a:pt x="1277" y="1024"/>
                  </a:cubicBezTo>
                  <a:cubicBezTo>
                    <a:pt x="1148" y="1024"/>
                    <a:pt x="1002" y="1082"/>
                    <a:pt x="898" y="1299"/>
                  </a:cubicBezTo>
                  <a:cubicBezTo>
                    <a:pt x="898" y="1890"/>
                    <a:pt x="0" y="2480"/>
                    <a:pt x="591" y="2480"/>
                  </a:cubicBezTo>
                  <a:cubicBezTo>
                    <a:pt x="654" y="2544"/>
                    <a:pt x="742" y="2569"/>
                    <a:pt x="849" y="2569"/>
                  </a:cubicBezTo>
                  <a:cubicBezTo>
                    <a:pt x="1260" y="2569"/>
                    <a:pt x="1958" y="2197"/>
                    <a:pt x="2670" y="2197"/>
                  </a:cubicBezTo>
                  <a:cubicBezTo>
                    <a:pt x="2775" y="2247"/>
                    <a:pt x="2927" y="2270"/>
                    <a:pt x="3105" y="2270"/>
                  </a:cubicBezTo>
                  <a:cubicBezTo>
                    <a:pt x="3928" y="2270"/>
                    <a:pt x="5317" y="1784"/>
                    <a:pt x="5317" y="1299"/>
                  </a:cubicBezTo>
                  <a:cubicBezTo>
                    <a:pt x="5317" y="1015"/>
                    <a:pt x="4442" y="1015"/>
                    <a:pt x="4135" y="708"/>
                  </a:cubicBezTo>
                  <a:cubicBezTo>
                    <a:pt x="4053" y="626"/>
                    <a:pt x="3945" y="591"/>
                    <a:pt x="3832" y="591"/>
                  </a:cubicBezTo>
                  <a:cubicBezTo>
                    <a:pt x="3558" y="591"/>
                    <a:pt x="3261" y="797"/>
                    <a:pt x="3261" y="1015"/>
                  </a:cubicBezTo>
                  <a:cubicBezTo>
                    <a:pt x="3179" y="1091"/>
                    <a:pt x="3099" y="1126"/>
                    <a:pt x="3037" y="1126"/>
                  </a:cubicBezTo>
                  <a:cubicBezTo>
                    <a:pt x="2865" y="1126"/>
                    <a:pt x="2828" y="858"/>
                    <a:pt x="3261" y="425"/>
                  </a:cubicBezTo>
                  <a:cubicBezTo>
                    <a:pt x="3462" y="207"/>
                    <a:pt x="3080" y="1"/>
                    <a:pt x="28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97"/>
            <p:cNvSpPr/>
            <p:nvPr/>
          </p:nvSpPr>
          <p:spPr>
            <a:xfrm>
              <a:off x="6351700" y="1521650"/>
              <a:ext cx="73875" cy="29575"/>
            </a:xfrm>
            <a:custGeom>
              <a:avLst/>
              <a:gdLst/>
              <a:ahLst/>
              <a:cxnLst/>
              <a:rect l="l" t="t" r="r" b="b"/>
              <a:pathLst>
                <a:path w="2955" h="1183" extrusionOk="0">
                  <a:moveTo>
                    <a:pt x="1489" y="1"/>
                  </a:moveTo>
                  <a:cubicBezTo>
                    <a:pt x="591" y="1"/>
                    <a:pt x="1" y="592"/>
                    <a:pt x="1" y="592"/>
                  </a:cubicBezTo>
                  <a:cubicBezTo>
                    <a:pt x="308" y="875"/>
                    <a:pt x="2080" y="1182"/>
                    <a:pt x="2364" y="1182"/>
                  </a:cubicBezTo>
                  <a:cubicBezTo>
                    <a:pt x="2954" y="875"/>
                    <a:pt x="2080" y="284"/>
                    <a:pt x="1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97"/>
            <p:cNvSpPr/>
            <p:nvPr/>
          </p:nvSpPr>
          <p:spPr>
            <a:xfrm>
              <a:off x="6270775" y="1425375"/>
              <a:ext cx="177250" cy="62500"/>
            </a:xfrm>
            <a:custGeom>
              <a:avLst/>
              <a:gdLst/>
              <a:ahLst/>
              <a:cxnLst/>
              <a:rect l="l" t="t" r="r" b="b"/>
              <a:pathLst>
                <a:path w="7090" h="2500" extrusionOk="0">
                  <a:moveTo>
                    <a:pt x="2056" y="1"/>
                  </a:moveTo>
                  <a:cubicBezTo>
                    <a:pt x="1773" y="1"/>
                    <a:pt x="1" y="1489"/>
                    <a:pt x="875" y="2080"/>
                  </a:cubicBezTo>
                  <a:cubicBezTo>
                    <a:pt x="1182" y="2080"/>
                    <a:pt x="1182" y="2363"/>
                    <a:pt x="1466" y="2363"/>
                  </a:cubicBezTo>
                  <a:cubicBezTo>
                    <a:pt x="1568" y="2466"/>
                    <a:pt x="1702" y="2500"/>
                    <a:pt x="1846" y="2500"/>
                  </a:cubicBezTo>
                  <a:cubicBezTo>
                    <a:pt x="2133" y="2500"/>
                    <a:pt x="2458" y="2363"/>
                    <a:pt x="2647" y="2363"/>
                  </a:cubicBezTo>
                  <a:cubicBezTo>
                    <a:pt x="2710" y="2305"/>
                    <a:pt x="2760" y="2284"/>
                    <a:pt x="2802" y="2284"/>
                  </a:cubicBezTo>
                  <a:cubicBezTo>
                    <a:pt x="2921" y="2284"/>
                    <a:pt x="2978" y="2455"/>
                    <a:pt x="3087" y="2455"/>
                  </a:cubicBezTo>
                  <a:cubicBezTo>
                    <a:pt x="3128" y="2455"/>
                    <a:pt x="3176" y="2430"/>
                    <a:pt x="3238" y="2363"/>
                  </a:cubicBezTo>
                  <a:cubicBezTo>
                    <a:pt x="3435" y="2269"/>
                    <a:pt x="3632" y="2237"/>
                    <a:pt x="3818" y="2237"/>
                  </a:cubicBezTo>
                  <a:cubicBezTo>
                    <a:pt x="4191" y="2237"/>
                    <a:pt x="4522" y="2363"/>
                    <a:pt x="4726" y="2363"/>
                  </a:cubicBezTo>
                  <a:cubicBezTo>
                    <a:pt x="5317" y="2363"/>
                    <a:pt x="4726" y="1773"/>
                    <a:pt x="4726" y="1489"/>
                  </a:cubicBezTo>
                  <a:cubicBezTo>
                    <a:pt x="4726" y="1336"/>
                    <a:pt x="4874" y="1259"/>
                    <a:pt x="4983" y="1259"/>
                  </a:cubicBezTo>
                  <a:cubicBezTo>
                    <a:pt x="5093" y="1259"/>
                    <a:pt x="5163" y="1336"/>
                    <a:pt x="5010" y="1489"/>
                  </a:cubicBezTo>
                  <a:cubicBezTo>
                    <a:pt x="5010" y="1773"/>
                    <a:pt x="5317" y="2363"/>
                    <a:pt x="6191" y="2363"/>
                  </a:cubicBezTo>
                  <a:cubicBezTo>
                    <a:pt x="6782" y="2080"/>
                    <a:pt x="6498" y="1773"/>
                    <a:pt x="6782" y="1489"/>
                  </a:cubicBezTo>
                  <a:cubicBezTo>
                    <a:pt x="7089" y="1489"/>
                    <a:pt x="7089" y="1182"/>
                    <a:pt x="6498" y="899"/>
                  </a:cubicBezTo>
                  <a:cubicBezTo>
                    <a:pt x="6203" y="745"/>
                    <a:pt x="5908" y="745"/>
                    <a:pt x="5612" y="745"/>
                  </a:cubicBezTo>
                  <a:cubicBezTo>
                    <a:pt x="5317" y="745"/>
                    <a:pt x="5022" y="745"/>
                    <a:pt x="4726" y="591"/>
                  </a:cubicBezTo>
                  <a:cubicBezTo>
                    <a:pt x="4601" y="475"/>
                    <a:pt x="4427" y="407"/>
                    <a:pt x="4267" y="407"/>
                  </a:cubicBezTo>
                  <a:cubicBezTo>
                    <a:pt x="4035" y="407"/>
                    <a:pt x="3828" y="550"/>
                    <a:pt x="3828" y="899"/>
                  </a:cubicBezTo>
                  <a:cubicBezTo>
                    <a:pt x="3790" y="937"/>
                    <a:pt x="3740" y="954"/>
                    <a:pt x="3681" y="954"/>
                  </a:cubicBezTo>
                  <a:cubicBezTo>
                    <a:pt x="3306" y="954"/>
                    <a:pt x="2567" y="266"/>
                    <a:pt x="2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97"/>
            <p:cNvSpPr/>
            <p:nvPr/>
          </p:nvSpPr>
          <p:spPr>
            <a:xfrm>
              <a:off x="7113475" y="1615950"/>
              <a:ext cx="87650" cy="23875"/>
            </a:xfrm>
            <a:custGeom>
              <a:avLst/>
              <a:gdLst/>
              <a:ahLst/>
              <a:cxnLst/>
              <a:rect l="l" t="t" r="r" b="b"/>
              <a:pathLst>
                <a:path w="3506" h="955" extrusionOk="0">
                  <a:moveTo>
                    <a:pt x="1845" y="1"/>
                  </a:moveTo>
                  <a:cubicBezTo>
                    <a:pt x="848" y="1"/>
                    <a:pt x="1" y="689"/>
                    <a:pt x="245" y="954"/>
                  </a:cubicBezTo>
                  <a:cubicBezTo>
                    <a:pt x="639" y="954"/>
                    <a:pt x="907" y="818"/>
                    <a:pt x="1126" y="818"/>
                  </a:cubicBezTo>
                  <a:cubicBezTo>
                    <a:pt x="1235" y="818"/>
                    <a:pt x="1332" y="852"/>
                    <a:pt x="1427" y="954"/>
                  </a:cubicBezTo>
                  <a:cubicBezTo>
                    <a:pt x="1734" y="954"/>
                    <a:pt x="2915" y="647"/>
                    <a:pt x="3199" y="647"/>
                  </a:cubicBezTo>
                  <a:cubicBezTo>
                    <a:pt x="3506" y="647"/>
                    <a:pt x="3199" y="57"/>
                    <a:pt x="2325" y="57"/>
                  </a:cubicBezTo>
                  <a:cubicBezTo>
                    <a:pt x="2164" y="18"/>
                    <a:pt x="2003" y="1"/>
                    <a:pt x="1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97"/>
            <p:cNvSpPr/>
            <p:nvPr/>
          </p:nvSpPr>
          <p:spPr>
            <a:xfrm>
              <a:off x="4480125" y="1222900"/>
              <a:ext cx="67650" cy="19150"/>
            </a:xfrm>
            <a:custGeom>
              <a:avLst/>
              <a:gdLst/>
              <a:ahLst/>
              <a:cxnLst/>
              <a:rect l="l" t="t" r="r" b="b"/>
              <a:pathLst>
                <a:path w="2706" h="766" extrusionOk="0">
                  <a:moveTo>
                    <a:pt x="1831" y="1"/>
                  </a:moveTo>
                  <a:cubicBezTo>
                    <a:pt x="1624" y="1"/>
                    <a:pt x="1430" y="35"/>
                    <a:pt x="1335" y="137"/>
                  </a:cubicBezTo>
                  <a:cubicBezTo>
                    <a:pt x="1040" y="279"/>
                    <a:pt x="668" y="279"/>
                    <a:pt x="408" y="279"/>
                  </a:cubicBezTo>
                  <a:cubicBezTo>
                    <a:pt x="148" y="279"/>
                    <a:pt x="0" y="279"/>
                    <a:pt x="154" y="421"/>
                  </a:cubicBezTo>
                  <a:cubicBezTo>
                    <a:pt x="154" y="597"/>
                    <a:pt x="348" y="766"/>
                    <a:pt x="626" y="766"/>
                  </a:cubicBezTo>
                  <a:cubicBezTo>
                    <a:pt x="832" y="766"/>
                    <a:pt x="1084" y="673"/>
                    <a:pt x="1335" y="421"/>
                  </a:cubicBezTo>
                  <a:cubicBezTo>
                    <a:pt x="1631" y="279"/>
                    <a:pt x="1926" y="279"/>
                    <a:pt x="2147" y="279"/>
                  </a:cubicBezTo>
                  <a:cubicBezTo>
                    <a:pt x="2369" y="279"/>
                    <a:pt x="2517" y="279"/>
                    <a:pt x="2517" y="137"/>
                  </a:cubicBezTo>
                  <a:cubicBezTo>
                    <a:pt x="2706" y="137"/>
                    <a:pt x="2244" y="1"/>
                    <a:pt x="18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97"/>
            <p:cNvSpPr/>
            <p:nvPr/>
          </p:nvSpPr>
          <p:spPr>
            <a:xfrm>
              <a:off x="5150675" y="1551975"/>
              <a:ext cx="19675" cy="14000"/>
            </a:xfrm>
            <a:custGeom>
              <a:avLst/>
              <a:gdLst/>
              <a:ahLst/>
              <a:cxnLst/>
              <a:rect l="l" t="t" r="r" b="b"/>
              <a:pathLst>
                <a:path w="787" h="560" extrusionOk="0">
                  <a:moveTo>
                    <a:pt x="471" y="0"/>
                  </a:moveTo>
                  <a:cubicBezTo>
                    <a:pt x="222" y="0"/>
                    <a:pt x="0" y="348"/>
                    <a:pt x="196" y="560"/>
                  </a:cubicBezTo>
                  <a:cubicBezTo>
                    <a:pt x="503" y="560"/>
                    <a:pt x="787" y="560"/>
                    <a:pt x="787" y="253"/>
                  </a:cubicBezTo>
                  <a:cubicBezTo>
                    <a:pt x="699" y="70"/>
                    <a:pt x="582" y="0"/>
                    <a:pt x="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97"/>
            <p:cNvSpPr/>
            <p:nvPr/>
          </p:nvSpPr>
          <p:spPr>
            <a:xfrm>
              <a:off x="4978375" y="1536425"/>
              <a:ext cx="37225" cy="14800"/>
            </a:xfrm>
            <a:custGeom>
              <a:avLst/>
              <a:gdLst/>
              <a:ahLst/>
              <a:cxnLst/>
              <a:rect l="l" t="t" r="r" b="b"/>
              <a:pathLst>
                <a:path w="1489" h="592" extrusionOk="0">
                  <a:moveTo>
                    <a:pt x="591" y="1"/>
                  </a:moveTo>
                  <a:cubicBezTo>
                    <a:pt x="0" y="1"/>
                    <a:pt x="0" y="591"/>
                    <a:pt x="0" y="591"/>
                  </a:cubicBezTo>
                  <a:cubicBezTo>
                    <a:pt x="307" y="591"/>
                    <a:pt x="1181" y="591"/>
                    <a:pt x="1489" y="284"/>
                  </a:cubicBezTo>
                  <a:cubicBezTo>
                    <a:pt x="1489" y="284"/>
                    <a:pt x="898" y="1"/>
                    <a:pt x="5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97"/>
            <p:cNvSpPr/>
            <p:nvPr/>
          </p:nvSpPr>
          <p:spPr>
            <a:xfrm>
              <a:off x="4531050" y="1682000"/>
              <a:ext cx="56300" cy="29100"/>
            </a:xfrm>
            <a:custGeom>
              <a:avLst/>
              <a:gdLst/>
              <a:ahLst/>
              <a:cxnLst/>
              <a:rect l="l" t="t" r="r" b="b"/>
              <a:pathLst>
                <a:path w="2252" h="1164" extrusionOk="0">
                  <a:moveTo>
                    <a:pt x="1001" y="0"/>
                  </a:moveTo>
                  <a:cubicBezTo>
                    <a:pt x="485" y="0"/>
                    <a:pt x="1" y="480"/>
                    <a:pt x="480" y="959"/>
                  </a:cubicBezTo>
                  <a:cubicBezTo>
                    <a:pt x="629" y="1108"/>
                    <a:pt x="778" y="1164"/>
                    <a:pt x="922" y="1164"/>
                  </a:cubicBezTo>
                  <a:cubicBezTo>
                    <a:pt x="1349" y="1164"/>
                    <a:pt x="1733" y="675"/>
                    <a:pt x="1945" y="675"/>
                  </a:cubicBezTo>
                  <a:cubicBezTo>
                    <a:pt x="2252" y="368"/>
                    <a:pt x="1661" y="84"/>
                    <a:pt x="1354" y="84"/>
                  </a:cubicBezTo>
                  <a:cubicBezTo>
                    <a:pt x="1242" y="26"/>
                    <a:pt x="1121" y="0"/>
                    <a:pt x="1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97"/>
            <p:cNvSpPr/>
            <p:nvPr/>
          </p:nvSpPr>
          <p:spPr>
            <a:xfrm>
              <a:off x="5364575" y="1208350"/>
              <a:ext cx="34975" cy="10325"/>
            </a:xfrm>
            <a:custGeom>
              <a:avLst/>
              <a:gdLst/>
              <a:ahLst/>
              <a:cxnLst/>
              <a:rect l="l" t="t" r="r" b="b"/>
              <a:pathLst>
                <a:path w="1399" h="413" extrusionOk="0">
                  <a:moveTo>
                    <a:pt x="1094" y="1"/>
                  </a:moveTo>
                  <a:cubicBezTo>
                    <a:pt x="676" y="1"/>
                    <a:pt x="1" y="212"/>
                    <a:pt x="217" y="412"/>
                  </a:cubicBezTo>
                  <a:cubicBezTo>
                    <a:pt x="501" y="412"/>
                    <a:pt x="1398" y="412"/>
                    <a:pt x="1398" y="129"/>
                  </a:cubicBezTo>
                  <a:cubicBezTo>
                    <a:pt x="1398" y="38"/>
                    <a:pt x="1269" y="1"/>
                    <a:pt x="10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97"/>
            <p:cNvSpPr/>
            <p:nvPr/>
          </p:nvSpPr>
          <p:spPr>
            <a:xfrm>
              <a:off x="4764525" y="1213325"/>
              <a:ext cx="66200" cy="29700"/>
            </a:xfrm>
            <a:custGeom>
              <a:avLst/>
              <a:gdLst/>
              <a:ahLst/>
              <a:cxnLst/>
              <a:rect l="l" t="t" r="r" b="b"/>
              <a:pathLst>
                <a:path w="2648" h="1188" extrusionOk="0">
                  <a:moveTo>
                    <a:pt x="1466" y="0"/>
                  </a:moveTo>
                  <a:cubicBezTo>
                    <a:pt x="1170" y="0"/>
                    <a:pt x="875" y="71"/>
                    <a:pt x="875" y="213"/>
                  </a:cubicBezTo>
                  <a:cubicBezTo>
                    <a:pt x="875" y="520"/>
                    <a:pt x="1" y="804"/>
                    <a:pt x="284" y="1111"/>
                  </a:cubicBezTo>
                  <a:cubicBezTo>
                    <a:pt x="399" y="1166"/>
                    <a:pt x="547" y="1188"/>
                    <a:pt x="711" y="1188"/>
                  </a:cubicBezTo>
                  <a:cubicBezTo>
                    <a:pt x="1396" y="1188"/>
                    <a:pt x="2364" y="804"/>
                    <a:pt x="2364" y="804"/>
                  </a:cubicBezTo>
                  <a:cubicBezTo>
                    <a:pt x="2647" y="520"/>
                    <a:pt x="2057" y="520"/>
                    <a:pt x="2057" y="213"/>
                  </a:cubicBezTo>
                  <a:cubicBezTo>
                    <a:pt x="2057" y="71"/>
                    <a:pt x="1761" y="0"/>
                    <a:pt x="1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97"/>
            <p:cNvSpPr/>
            <p:nvPr/>
          </p:nvSpPr>
          <p:spPr>
            <a:xfrm>
              <a:off x="4690700" y="1241075"/>
              <a:ext cx="73850" cy="20125"/>
            </a:xfrm>
            <a:custGeom>
              <a:avLst/>
              <a:gdLst/>
              <a:ahLst/>
              <a:cxnLst/>
              <a:rect l="l" t="t" r="r" b="b"/>
              <a:pathLst>
                <a:path w="2954" h="805" extrusionOk="0">
                  <a:moveTo>
                    <a:pt x="1465" y="1"/>
                  </a:moveTo>
                  <a:cubicBezTo>
                    <a:pt x="1465" y="285"/>
                    <a:pt x="1182" y="285"/>
                    <a:pt x="875" y="285"/>
                  </a:cubicBezTo>
                  <a:cubicBezTo>
                    <a:pt x="284" y="285"/>
                    <a:pt x="0" y="592"/>
                    <a:pt x="284" y="592"/>
                  </a:cubicBezTo>
                  <a:cubicBezTo>
                    <a:pt x="438" y="733"/>
                    <a:pt x="810" y="804"/>
                    <a:pt x="1179" y="804"/>
                  </a:cubicBezTo>
                  <a:cubicBezTo>
                    <a:pt x="1548" y="804"/>
                    <a:pt x="1914" y="733"/>
                    <a:pt x="2056" y="592"/>
                  </a:cubicBezTo>
                  <a:cubicBezTo>
                    <a:pt x="2210" y="438"/>
                    <a:pt x="2434" y="438"/>
                    <a:pt x="2620" y="438"/>
                  </a:cubicBezTo>
                  <a:cubicBezTo>
                    <a:pt x="2806" y="438"/>
                    <a:pt x="2954" y="438"/>
                    <a:pt x="2954" y="285"/>
                  </a:cubicBezTo>
                  <a:cubicBezTo>
                    <a:pt x="2954" y="1"/>
                    <a:pt x="1465" y="1"/>
                    <a:pt x="1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97"/>
            <p:cNvSpPr/>
            <p:nvPr/>
          </p:nvSpPr>
          <p:spPr>
            <a:xfrm>
              <a:off x="4697800" y="1193375"/>
              <a:ext cx="66750" cy="18200"/>
            </a:xfrm>
            <a:custGeom>
              <a:avLst/>
              <a:gdLst/>
              <a:ahLst/>
              <a:cxnLst/>
              <a:rect l="l" t="t" r="r" b="b"/>
              <a:pathLst>
                <a:path w="2670" h="728" extrusionOk="0">
                  <a:moveTo>
                    <a:pt x="1993" y="0"/>
                  </a:moveTo>
                  <a:cubicBezTo>
                    <a:pt x="1580" y="0"/>
                    <a:pt x="992" y="137"/>
                    <a:pt x="1181" y="137"/>
                  </a:cubicBezTo>
                  <a:cubicBezTo>
                    <a:pt x="1181" y="420"/>
                    <a:pt x="0" y="420"/>
                    <a:pt x="0" y="420"/>
                  </a:cubicBezTo>
                  <a:cubicBezTo>
                    <a:pt x="0" y="420"/>
                    <a:pt x="307" y="728"/>
                    <a:pt x="898" y="728"/>
                  </a:cubicBezTo>
                  <a:cubicBezTo>
                    <a:pt x="1489" y="728"/>
                    <a:pt x="1489" y="420"/>
                    <a:pt x="1772" y="420"/>
                  </a:cubicBezTo>
                  <a:cubicBezTo>
                    <a:pt x="2079" y="420"/>
                    <a:pt x="2670" y="420"/>
                    <a:pt x="2363" y="137"/>
                  </a:cubicBezTo>
                  <a:cubicBezTo>
                    <a:pt x="2363" y="35"/>
                    <a:pt x="2200" y="0"/>
                    <a:pt x="1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97"/>
            <p:cNvSpPr/>
            <p:nvPr/>
          </p:nvSpPr>
          <p:spPr>
            <a:xfrm>
              <a:off x="4830700" y="1211550"/>
              <a:ext cx="59075" cy="17950"/>
            </a:xfrm>
            <a:custGeom>
              <a:avLst/>
              <a:gdLst/>
              <a:ahLst/>
              <a:cxnLst/>
              <a:rect l="l" t="t" r="r" b="b"/>
              <a:pathLst>
                <a:path w="2363" h="718" extrusionOk="0">
                  <a:moveTo>
                    <a:pt x="1772" y="1"/>
                  </a:moveTo>
                  <a:cubicBezTo>
                    <a:pt x="1489" y="1"/>
                    <a:pt x="1489" y="284"/>
                    <a:pt x="1182" y="284"/>
                  </a:cubicBezTo>
                  <a:cubicBezTo>
                    <a:pt x="898" y="284"/>
                    <a:pt x="0" y="284"/>
                    <a:pt x="307" y="591"/>
                  </a:cubicBezTo>
                  <a:cubicBezTo>
                    <a:pt x="307" y="686"/>
                    <a:pt x="404" y="717"/>
                    <a:pt x="545" y="717"/>
                  </a:cubicBezTo>
                  <a:cubicBezTo>
                    <a:pt x="827" y="717"/>
                    <a:pt x="1284" y="591"/>
                    <a:pt x="1489" y="591"/>
                  </a:cubicBezTo>
                  <a:cubicBezTo>
                    <a:pt x="2363" y="591"/>
                    <a:pt x="2363" y="1"/>
                    <a:pt x="1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97"/>
            <p:cNvSpPr/>
            <p:nvPr/>
          </p:nvSpPr>
          <p:spPr>
            <a:xfrm>
              <a:off x="4618925" y="1245250"/>
              <a:ext cx="34575" cy="10625"/>
            </a:xfrm>
            <a:custGeom>
              <a:avLst/>
              <a:gdLst/>
              <a:ahLst/>
              <a:cxnLst/>
              <a:rect l="l" t="t" r="r" b="b"/>
              <a:pathLst>
                <a:path w="1383" h="425" extrusionOk="0">
                  <a:moveTo>
                    <a:pt x="1091" y="1"/>
                  </a:moveTo>
                  <a:cubicBezTo>
                    <a:pt x="680" y="1"/>
                    <a:pt x="0" y="207"/>
                    <a:pt x="202" y="425"/>
                  </a:cubicBezTo>
                  <a:cubicBezTo>
                    <a:pt x="509" y="425"/>
                    <a:pt x="1383" y="425"/>
                    <a:pt x="1383" y="118"/>
                  </a:cubicBezTo>
                  <a:cubicBezTo>
                    <a:pt x="1383" y="35"/>
                    <a:pt x="1259" y="1"/>
                    <a:pt x="10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97"/>
            <p:cNvSpPr/>
            <p:nvPr/>
          </p:nvSpPr>
          <p:spPr>
            <a:xfrm>
              <a:off x="4520575" y="1216775"/>
              <a:ext cx="88625" cy="39100"/>
            </a:xfrm>
            <a:custGeom>
              <a:avLst/>
              <a:gdLst/>
              <a:ahLst/>
              <a:cxnLst/>
              <a:rect l="l" t="t" r="r" b="b"/>
              <a:pathLst>
                <a:path w="3545" h="1564" extrusionOk="0">
                  <a:moveTo>
                    <a:pt x="2606" y="0"/>
                  </a:moveTo>
                  <a:cubicBezTo>
                    <a:pt x="2079" y="0"/>
                    <a:pt x="1542" y="435"/>
                    <a:pt x="1773" y="666"/>
                  </a:cubicBezTo>
                  <a:cubicBezTo>
                    <a:pt x="2080" y="666"/>
                    <a:pt x="899" y="666"/>
                    <a:pt x="899" y="973"/>
                  </a:cubicBezTo>
                  <a:cubicBezTo>
                    <a:pt x="745" y="1115"/>
                    <a:pt x="521" y="1115"/>
                    <a:pt x="335" y="1115"/>
                  </a:cubicBezTo>
                  <a:cubicBezTo>
                    <a:pt x="148" y="1115"/>
                    <a:pt x="1" y="1115"/>
                    <a:pt x="1" y="1257"/>
                  </a:cubicBezTo>
                  <a:cubicBezTo>
                    <a:pt x="308" y="1564"/>
                    <a:pt x="1489" y="1564"/>
                    <a:pt x="1489" y="1564"/>
                  </a:cubicBezTo>
                  <a:cubicBezTo>
                    <a:pt x="1489" y="1257"/>
                    <a:pt x="2080" y="1257"/>
                    <a:pt x="2080" y="1257"/>
                  </a:cubicBezTo>
                  <a:cubicBezTo>
                    <a:pt x="2080" y="973"/>
                    <a:pt x="2364" y="666"/>
                    <a:pt x="2954" y="666"/>
                  </a:cubicBezTo>
                  <a:cubicBezTo>
                    <a:pt x="3545" y="666"/>
                    <a:pt x="3545" y="382"/>
                    <a:pt x="2954" y="75"/>
                  </a:cubicBezTo>
                  <a:cubicBezTo>
                    <a:pt x="2845" y="23"/>
                    <a:pt x="2725" y="0"/>
                    <a:pt x="2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97"/>
            <p:cNvSpPr/>
            <p:nvPr/>
          </p:nvSpPr>
          <p:spPr>
            <a:xfrm>
              <a:off x="5429050" y="1255850"/>
              <a:ext cx="123050" cy="59100"/>
            </a:xfrm>
            <a:custGeom>
              <a:avLst/>
              <a:gdLst/>
              <a:ahLst/>
              <a:cxnLst/>
              <a:rect l="l" t="t" r="r" b="b"/>
              <a:pathLst>
                <a:path w="4922" h="2364" extrusionOk="0">
                  <a:moveTo>
                    <a:pt x="2954" y="1"/>
                  </a:moveTo>
                  <a:cubicBezTo>
                    <a:pt x="2647" y="1"/>
                    <a:pt x="591" y="284"/>
                    <a:pt x="591" y="591"/>
                  </a:cubicBezTo>
                  <a:cubicBezTo>
                    <a:pt x="591" y="875"/>
                    <a:pt x="1" y="1182"/>
                    <a:pt x="1" y="1182"/>
                  </a:cubicBezTo>
                  <a:cubicBezTo>
                    <a:pt x="284" y="1466"/>
                    <a:pt x="591" y="1466"/>
                    <a:pt x="591" y="1466"/>
                  </a:cubicBezTo>
                  <a:cubicBezTo>
                    <a:pt x="875" y="1466"/>
                    <a:pt x="1182" y="2056"/>
                    <a:pt x="1466" y="2056"/>
                  </a:cubicBezTo>
                  <a:cubicBezTo>
                    <a:pt x="1525" y="2001"/>
                    <a:pt x="1617" y="1979"/>
                    <a:pt x="1734" y="1979"/>
                  </a:cubicBezTo>
                  <a:cubicBezTo>
                    <a:pt x="2219" y="1979"/>
                    <a:pt x="3123" y="2363"/>
                    <a:pt x="3828" y="2363"/>
                  </a:cubicBezTo>
                  <a:cubicBezTo>
                    <a:pt x="4419" y="2363"/>
                    <a:pt x="4419" y="1773"/>
                    <a:pt x="4136" y="1773"/>
                  </a:cubicBezTo>
                  <a:cubicBezTo>
                    <a:pt x="4136" y="1773"/>
                    <a:pt x="4136" y="1466"/>
                    <a:pt x="4726" y="875"/>
                  </a:cubicBezTo>
                  <a:cubicBezTo>
                    <a:pt x="4922" y="679"/>
                    <a:pt x="4287" y="338"/>
                    <a:pt x="3873" y="338"/>
                  </a:cubicBezTo>
                  <a:cubicBezTo>
                    <a:pt x="3686" y="338"/>
                    <a:pt x="3545" y="408"/>
                    <a:pt x="3545" y="591"/>
                  </a:cubicBezTo>
                  <a:cubicBezTo>
                    <a:pt x="3545" y="644"/>
                    <a:pt x="3525" y="666"/>
                    <a:pt x="3492" y="666"/>
                  </a:cubicBezTo>
                  <a:cubicBezTo>
                    <a:pt x="3346" y="666"/>
                    <a:pt x="2954" y="232"/>
                    <a:pt x="2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97"/>
            <p:cNvSpPr/>
            <p:nvPr/>
          </p:nvSpPr>
          <p:spPr>
            <a:xfrm>
              <a:off x="4602100" y="1397200"/>
              <a:ext cx="361525" cy="245775"/>
            </a:xfrm>
            <a:custGeom>
              <a:avLst/>
              <a:gdLst/>
              <a:ahLst/>
              <a:cxnLst/>
              <a:rect l="l" t="t" r="r" b="b"/>
              <a:pathLst>
                <a:path w="14461" h="9831" extrusionOk="0">
                  <a:moveTo>
                    <a:pt x="13420" y="0"/>
                  </a:moveTo>
                  <a:cubicBezTo>
                    <a:pt x="12747" y="0"/>
                    <a:pt x="11914" y="342"/>
                    <a:pt x="11507" y="537"/>
                  </a:cubicBezTo>
                  <a:cubicBezTo>
                    <a:pt x="11223" y="844"/>
                    <a:pt x="10633" y="844"/>
                    <a:pt x="10326" y="844"/>
                  </a:cubicBezTo>
                  <a:cubicBezTo>
                    <a:pt x="10126" y="1044"/>
                    <a:pt x="9621" y="1256"/>
                    <a:pt x="9241" y="1256"/>
                  </a:cubicBezTo>
                  <a:cubicBezTo>
                    <a:pt x="9082" y="1256"/>
                    <a:pt x="8944" y="1218"/>
                    <a:pt x="8861" y="1128"/>
                  </a:cubicBezTo>
                  <a:cubicBezTo>
                    <a:pt x="8746" y="1073"/>
                    <a:pt x="8643" y="1051"/>
                    <a:pt x="8548" y="1051"/>
                  </a:cubicBezTo>
                  <a:cubicBezTo>
                    <a:pt x="8152" y="1051"/>
                    <a:pt x="7908" y="1435"/>
                    <a:pt x="7679" y="1435"/>
                  </a:cubicBezTo>
                  <a:cubicBezTo>
                    <a:pt x="7372" y="1435"/>
                    <a:pt x="7089" y="1718"/>
                    <a:pt x="6498" y="1718"/>
                  </a:cubicBezTo>
                  <a:cubicBezTo>
                    <a:pt x="6191" y="1718"/>
                    <a:pt x="5600" y="2026"/>
                    <a:pt x="5600" y="2026"/>
                  </a:cubicBezTo>
                  <a:cubicBezTo>
                    <a:pt x="5600" y="2309"/>
                    <a:pt x="5009" y="2309"/>
                    <a:pt x="5009" y="2309"/>
                  </a:cubicBezTo>
                  <a:cubicBezTo>
                    <a:pt x="5009" y="2527"/>
                    <a:pt x="4712" y="2733"/>
                    <a:pt x="4539" y="2733"/>
                  </a:cubicBezTo>
                  <a:cubicBezTo>
                    <a:pt x="4469" y="2733"/>
                    <a:pt x="4419" y="2699"/>
                    <a:pt x="4419" y="2616"/>
                  </a:cubicBezTo>
                  <a:cubicBezTo>
                    <a:pt x="4135" y="2616"/>
                    <a:pt x="3828" y="2900"/>
                    <a:pt x="4135" y="3207"/>
                  </a:cubicBezTo>
                  <a:cubicBezTo>
                    <a:pt x="4419" y="3490"/>
                    <a:pt x="3544" y="3490"/>
                    <a:pt x="3544" y="3798"/>
                  </a:cubicBezTo>
                  <a:cubicBezTo>
                    <a:pt x="3828" y="3798"/>
                    <a:pt x="3237" y="4081"/>
                    <a:pt x="3544" y="4388"/>
                  </a:cubicBezTo>
                  <a:cubicBezTo>
                    <a:pt x="3544" y="4388"/>
                    <a:pt x="3237" y="4672"/>
                    <a:pt x="2647" y="4672"/>
                  </a:cubicBezTo>
                  <a:cubicBezTo>
                    <a:pt x="2363" y="4672"/>
                    <a:pt x="2363" y="5262"/>
                    <a:pt x="2647" y="5262"/>
                  </a:cubicBezTo>
                  <a:cubicBezTo>
                    <a:pt x="3237" y="5262"/>
                    <a:pt x="2363" y="5262"/>
                    <a:pt x="2363" y="5570"/>
                  </a:cubicBezTo>
                  <a:cubicBezTo>
                    <a:pt x="2363" y="5853"/>
                    <a:pt x="1772" y="5853"/>
                    <a:pt x="1772" y="5853"/>
                  </a:cubicBezTo>
                  <a:cubicBezTo>
                    <a:pt x="1772" y="6160"/>
                    <a:pt x="1772" y="6444"/>
                    <a:pt x="1182" y="6444"/>
                  </a:cubicBezTo>
                  <a:cubicBezTo>
                    <a:pt x="875" y="6444"/>
                    <a:pt x="1465" y="6751"/>
                    <a:pt x="1465" y="7035"/>
                  </a:cubicBezTo>
                  <a:cubicBezTo>
                    <a:pt x="1465" y="7035"/>
                    <a:pt x="875" y="7035"/>
                    <a:pt x="875" y="7342"/>
                  </a:cubicBezTo>
                  <a:cubicBezTo>
                    <a:pt x="875" y="7625"/>
                    <a:pt x="0" y="7342"/>
                    <a:pt x="0" y="7932"/>
                  </a:cubicBezTo>
                  <a:cubicBezTo>
                    <a:pt x="0" y="8222"/>
                    <a:pt x="69" y="8296"/>
                    <a:pt x="208" y="8296"/>
                  </a:cubicBezTo>
                  <a:cubicBezTo>
                    <a:pt x="352" y="8296"/>
                    <a:pt x="573" y="8216"/>
                    <a:pt x="875" y="8216"/>
                  </a:cubicBezTo>
                  <a:cubicBezTo>
                    <a:pt x="1182" y="8523"/>
                    <a:pt x="591" y="8807"/>
                    <a:pt x="875" y="8807"/>
                  </a:cubicBezTo>
                  <a:cubicBezTo>
                    <a:pt x="1028" y="8960"/>
                    <a:pt x="1176" y="9037"/>
                    <a:pt x="1250" y="9037"/>
                  </a:cubicBezTo>
                  <a:cubicBezTo>
                    <a:pt x="1324" y="9037"/>
                    <a:pt x="1324" y="8960"/>
                    <a:pt x="1182" y="8807"/>
                  </a:cubicBezTo>
                  <a:cubicBezTo>
                    <a:pt x="1182" y="8624"/>
                    <a:pt x="1295" y="8554"/>
                    <a:pt x="1433" y="8554"/>
                  </a:cubicBezTo>
                  <a:cubicBezTo>
                    <a:pt x="1743" y="8554"/>
                    <a:pt x="2180" y="8902"/>
                    <a:pt x="1772" y="9114"/>
                  </a:cubicBezTo>
                  <a:cubicBezTo>
                    <a:pt x="1465" y="9397"/>
                    <a:pt x="2363" y="9704"/>
                    <a:pt x="2954" y="9704"/>
                  </a:cubicBezTo>
                  <a:cubicBezTo>
                    <a:pt x="3143" y="9704"/>
                    <a:pt x="3993" y="9830"/>
                    <a:pt x="4539" y="9830"/>
                  </a:cubicBezTo>
                  <a:cubicBezTo>
                    <a:pt x="4812" y="9830"/>
                    <a:pt x="5009" y="9799"/>
                    <a:pt x="5009" y="9704"/>
                  </a:cubicBezTo>
                  <a:cubicBezTo>
                    <a:pt x="5009" y="9397"/>
                    <a:pt x="4419" y="9114"/>
                    <a:pt x="3828" y="8807"/>
                  </a:cubicBezTo>
                  <a:cubicBezTo>
                    <a:pt x="3237" y="8216"/>
                    <a:pt x="2954" y="7342"/>
                    <a:pt x="3544" y="7035"/>
                  </a:cubicBezTo>
                  <a:cubicBezTo>
                    <a:pt x="4135" y="6751"/>
                    <a:pt x="3544" y="6444"/>
                    <a:pt x="4135" y="6160"/>
                  </a:cubicBezTo>
                  <a:cubicBezTo>
                    <a:pt x="4726" y="5853"/>
                    <a:pt x="4419" y="5262"/>
                    <a:pt x="5009" y="5262"/>
                  </a:cubicBezTo>
                  <a:cubicBezTo>
                    <a:pt x="5317" y="5262"/>
                    <a:pt x="4726" y="4672"/>
                    <a:pt x="5317" y="4672"/>
                  </a:cubicBezTo>
                  <a:cubicBezTo>
                    <a:pt x="5907" y="4672"/>
                    <a:pt x="5907" y="4081"/>
                    <a:pt x="5907" y="4081"/>
                  </a:cubicBezTo>
                  <a:cubicBezTo>
                    <a:pt x="5754" y="3939"/>
                    <a:pt x="5825" y="3939"/>
                    <a:pt x="5972" y="3939"/>
                  </a:cubicBezTo>
                  <a:cubicBezTo>
                    <a:pt x="6120" y="3939"/>
                    <a:pt x="6344" y="3939"/>
                    <a:pt x="6498" y="3798"/>
                  </a:cubicBezTo>
                  <a:cubicBezTo>
                    <a:pt x="6781" y="3490"/>
                    <a:pt x="7372" y="3490"/>
                    <a:pt x="7679" y="3207"/>
                  </a:cubicBezTo>
                  <a:cubicBezTo>
                    <a:pt x="7679" y="2900"/>
                    <a:pt x="10633" y="2026"/>
                    <a:pt x="12098" y="1435"/>
                  </a:cubicBezTo>
                  <a:cubicBezTo>
                    <a:pt x="13586" y="1128"/>
                    <a:pt x="14460" y="537"/>
                    <a:pt x="14177" y="253"/>
                  </a:cubicBezTo>
                  <a:cubicBezTo>
                    <a:pt x="13993" y="70"/>
                    <a:pt x="13723" y="0"/>
                    <a:pt x="13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97"/>
            <p:cNvSpPr/>
            <p:nvPr/>
          </p:nvSpPr>
          <p:spPr>
            <a:xfrm>
              <a:off x="4661175" y="1206475"/>
              <a:ext cx="73850" cy="27825"/>
            </a:xfrm>
            <a:custGeom>
              <a:avLst/>
              <a:gdLst/>
              <a:ahLst/>
              <a:cxnLst/>
              <a:rect l="l" t="t" r="r" b="b"/>
              <a:pathLst>
                <a:path w="2954" h="1113" extrusionOk="0">
                  <a:moveTo>
                    <a:pt x="903" y="0"/>
                  </a:moveTo>
                  <a:cubicBezTo>
                    <a:pt x="736" y="0"/>
                    <a:pt x="710" y="144"/>
                    <a:pt x="874" y="487"/>
                  </a:cubicBezTo>
                  <a:cubicBezTo>
                    <a:pt x="1181" y="487"/>
                    <a:pt x="0" y="794"/>
                    <a:pt x="0" y="794"/>
                  </a:cubicBezTo>
                  <a:cubicBezTo>
                    <a:pt x="223" y="1017"/>
                    <a:pt x="655" y="1112"/>
                    <a:pt x="1123" y="1112"/>
                  </a:cubicBezTo>
                  <a:cubicBezTo>
                    <a:pt x="1894" y="1112"/>
                    <a:pt x="2762" y="855"/>
                    <a:pt x="2954" y="487"/>
                  </a:cubicBezTo>
                  <a:cubicBezTo>
                    <a:pt x="2954" y="345"/>
                    <a:pt x="2729" y="345"/>
                    <a:pt x="2431" y="345"/>
                  </a:cubicBezTo>
                  <a:cubicBezTo>
                    <a:pt x="2132" y="345"/>
                    <a:pt x="1760" y="345"/>
                    <a:pt x="1465" y="204"/>
                  </a:cubicBezTo>
                  <a:cubicBezTo>
                    <a:pt x="1218" y="75"/>
                    <a:pt x="1024" y="0"/>
                    <a:pt x="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97"/>
            <p:cNvSpPr/>
            <p:nvPr/>
          </p:nvSpPr>
          <p:spPr>
            <a:xfrm>
              <a:off x="5384750" y="1201950"/>
              <a:ext cx="125250" cy="77925"/>
            </a:xfrm>
            <a:custGeom>
              <a:avLst/>
              <a:gdLst/>
              <a:ahLst/>
              <a:cxnLst/>
              <a:rect l="l" t="t" r="r" b="b"/>
              <a:pathLst>
                <a:path w="5010" h="3117" extrusionOk="0">
                  <a:moveTo>
                    <a:pt x="3392" y="0"/>
                  </a:moveTo>
                  <a:cubicBezTo>
                    <a:pt x="3205" y="0"/>
                    <a:pt x="3068" y="385"/>
                    <a:pt x="2363" y="385"/>
                  </a:cubicBezTo>
                  <a:cubicBezTo>
                    <a:pt x="1466" y="668"/>
                    <a:pt x="1182" y="975"/>
                    <a:pt x="1466" y="975"/>
                  </a:cubicBezTo>
                  <a:cubicBezTo>
                    <a:pt x="1773" y="1259"/>
                    <a:pt x="1466" y="1566"/>
                    <a:pt x="1182" y="1566"/>
                  </a:cubicBezTo>
                  <a:cubicBezTo>
                    <a:pt x="875" y="1566"/>
                    <a:pt x="875" y="1850"/>
                    <a:pt x="1182" y="2157"/>
                  </a:cubicBezTo>
                  <a:cubicBezTo>
                    <a:pt x="1773" y="2157"/>
                    <a:pt x="1466" y="2440"/>
                    <a:pt x="875" y="2440"/>
                  </a:cubicBezTo>
                  <a:cubicBezTo>
                    <a:pt x="591" y="2440"/>
                    <a:pt x="1" y="2440"/>
                    <a:pt x="591" y="2747"/>
                  </a:cubicBezTo>
                  <a:cubicBezTo>
                    <a:pt x="591" y="2747"/>
                    <a:pt x="591" y="3031"/>
                    <a:pt x="1182" y="3031"/>
                  </a:cubicBezTo>
                  <a:cubicBezTo>
                    <a:pt x="1298" y="3091"/>
                    <a:pt x="1402" y="3117"/>
                    <a:pt x="1495" y="3117"/>
                  </a:cubicBezTo>
                  <a:cubicBezTo>
                    <a:pt x="1873" y="3117"/>
                    <a:pt x="2056" y="2687"/>
                    <a:pt x="2056" y="2440"/>
                  </a:cubicBezTo>
                  <a:cubicBezTo>
                    <a:pt x="2056" y="2440"/>
                    <a:pt x="3828" y="2157"/>
                    <a:pt x="4136" y="1850"/>
                  </a:cubicBezTo>
                  <a:cubicBezTo>
                    <a:pt x="4726" y="1850"/>
                    <a:pt x="3828" y="1259"/>
                    <a:pt x="4419" y="1259"/>
                  </a:cubicBezTo>
                  <a:cubicBezTo>
                    <a:pt x="5010" y="1259"/>
                    <a:pt x="4726" y="975"/>
                    <a:pt x="4136" y="975"/>
                  </a:cubicBezTo>
                  <a:cubicBezTo>
                    <a:pt x="3545" y="668"/>
                    <a:pt x="3828" y="385"/>
                    <a:pt x="3545" y="77"/>
                  </a:cubicBezTo>
                  <a:cubicBezTo>
                    <a:pt x="3485" y="23"/>
                    <a:pt x="3437" y="0"/>
                    <a:pt x="3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97"/>
            <p:cNvSpPr/>
            <p:nvPr/>
          </p:nvSpPr>
          <p:spPr>
            <a:xfrm>
              <a:off x="6464225" y="1460375"/>
              <a:ext cx="101925" cy="31775"/>
            </a:xfrm>
            <a:custGeom>
              <a:avLst/>
              <a:gdLst/>
              <a:ahLst/>
              <a:cxnLst/>
              <a:rect l="l" t="t" r="r" b="b"/>
              <a:pathLst>
                <a:path w="4077" h="1271" extrusionOk="0">
                  <a:moveTo>
                    <a:pt x="612" y="1"/>
                  </a:moveTo>
                  <a:cubicBezTo>
                    <a:pt x="326" y="1"/>
                    <a:pt x="0" y="373"/>
                    <a:pt x="225" y="373"/>
                  </a:cubicBezTo>
                  <a:cubicBezTo>
                    <a:pt x="816" y="680"/>
                    <a:pt x="1123" y="963"/>
                    <a:pt x="1997" y="1271"/>
                  </a:cubicBezTo>
                  <a:cubicBezTo>
                    <a:pt x="3179" y="1271"/>
                    <a:pt x="4077" y="963"/>
                    <a:pt x="4077" y="680"/>
                  </a:cubicBezTo>
                  <a:cubicBezTo>
                    <a:pt x="4077" y="680"/>
                    <a:pt x="3308" y="296"/>
                    <a:pt x="2850" y="296"/>
                  </a:cubicBezTo>
                  <a:cubicBezTo>
                    <a:pt x="2740" y="296"/>
                    <a:pt x="2647" y="318"/>
                    <a:pt x="2588" y="373"/>
                  </a:cubicBezTo>
                  <a:cubicBezTo>
                    <a:pt x="2530" y="436"/>
                    <a:pt x="2483" y="461"/>
                    <a:pt x="2441" y="461"/>
                  </a:cubicBezTo>
                  <a:cubicBezTo>
                    <a:pt x="2279" y="461"/>
                    <a:pt x="2183" y="89"/>
                    <a:pt x="1714" y="89"/>
                  </a:cubicBezTo>
                  <a:cubicBezTo>
                    <a:pt x="1560" y="231"/>
                    <a:pt x="1336" y="302"/>
                    <a:pt x="1150" y="302"/>
                  </a:cubicBezTo>
                  <a:cubicBezTo>
                    <a:pt x="964" y="302"/>
                    <a:pt x="816" y="231"/>
                    <a:pt x="816" y="89"/>
                  </a:cubicBezTo>
                  <a:cubicBezTo>
                    <a:pt x="757" y="26"/>
                    <a:pt x="686" y="1"/>
                    <a:pt x="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97"/>
            <p:cNvSpPr/>
            <p:nvPr/>
          </p:nvSpPr>
          <p:spPr>
            <a:xfrm>
              <a:off x="6374150" y="2156650"/>
              <a:ext cx="59100" cy="221525"/>
            </a:xfrm>
            <a:custGeom>
              <a:avLst/>
              <a:gdLst/>
              <a:ahLst/>
              <a:cxnLst/>
              <a:rect l="l" t="t" r="r" b="b"/>
              <a:pathLst>
                <a:path w="2364" h="8861" extrusionOk="0">
                  <a:moveTo>
                    <a:pt x="875" y="0"/>
                  </a:moveTo>
                  <a:cubicBezTo>
                    <a:pt x="591" y="284"/>
                    <a:pt x="875" y="874"/>
                    <a:pt x="284" y="874"/>
                  </a:cubicBezTo>
                  <a:cubicBezTo>
                    <a:pt x="1" y="874"/>
                    <a:pt x="284" y="1465"/>
                    <a:pt x="284" y="1772"/>
                  </a:cubicBezTo>
                  <a:cubicBezTo>
                    <a:pt x="1" y="2363"/>
                    <a:pt x="284" y="2954"/>
                    <a:pt x="591" y="3237"/>
                  </a:cubicBezTo>
                  <a:cubicBezTo>
                    <a:pt x="591" y="3828"/>
                    <a:pt x="284" y="5907"/>
                    <a:pt x="591" y="6498"/>
                  </a:cubicBezTo>
                  <a:cubicBezTo>
                    <a:pt x="591" y="6781"/>
                    <a:pt x="284" y="8553"/>
                    <a:pt x="284" y="8553"/>
                  </a:cubicBezTo>
                  <a:cubicBezTo>
                    <a:pt x="348" y="8617"/>
                    <a:pt x="385" y="8642"/>
                    <a:pt x="409" y="8642"/>
                  </a:cubicBezTo>
                  <a:cubicBezTo>
                    <a:pt x="503" y="8642"/>
                    <a:pt x="406" y="8270"/>
                    <a:pt x="875" y="8270"/>
                  </a:cubicBezTo>
                  <a:cubicBezTo>
                    <a:pt x="935" y="8209"/>
                    <a:pt x="984" y="8184"/>
                    <a:pt x="1025" y="8184"/>
                  </a:cubicBezTo>
                  <a:cubicBezTo>
                    <a:pt x="1193" y="8184"/>
                    <a:pt x="1238" y="8614"/>
                    <a:pt x="1466" y="8860"/>
                  </a:cubicBezTo>
                  <a:cubicBezTo>
                    <a:pt x="1773" y="8860"/>
                    <a:pt x="1466" y="7963"/>
                    <a:pt x="1466" y="7963"/>
                  </a:cubicBezTo>
                  <a:cubicBezTo>
                    <a:pt x="1182" y="7963"/>
                    <a:pt x="875" y="7372"/>
                    <a:pt x="875" y="7088"/>
                  </a:cubicBezTo>
                  <a:cubicBezTo>
                    <a:pt x="591" y="6781"/>
                    <a:pt x="1182" y="6191"/>
                    <a:pt x="1182" y="5907"/>
                  </a:cubicBezTo>
                  <a:cubicBezTo>
                    <a:pt x="1182" y="5558"/>
                    <a:pt x="1388" y="5415"/>
                    <a:pt x="1615" y="5415"/>
                  </a:cubicBezTo>
                  <a:cubicBezTo>
                    <a:pt x="1773" y="5415"/>
                    <a:pt x="1940" y="5484"/>
                    <a:pt x="2056" y="5600"/>
                  </a:cubicBezTo>
                  <a:cubicBezTo>
                    <a:pt x="2210" y="5753"/>
                    <a:pt x="2287" y="5830"/>
                    <a:pt x="2325" y="5830"/>
                  </a:cubicBezTo>
                  <a:cubicBezTo>
                    <a:pt x="2363" y="5830"/>
                    <a:pt x="2363" y="5753"/>
                    <a:pt x="2363" y="5600"/>
                  </a:cubicBezTo>
                  <a:cubicBezTo>
                    <a:pt x="2056" y="5316"/>
                    <a:pt x="1773" y="3544"/>
                    <a:pt x="1466" y="2647"/>
                  </a:cubicBezTo>
                  <a:cubicBezTo>
                    <a:pt x="1182" y="2056"/>
                    <a:pt x="1773" y="1465"/>
                    <a:pt x="1182" y="1182"/>
                  </a:cubicBezTo>
                  <a:cubicBezTo>
                    <a:pt x="875" y="591"/>
                    <a:pt x="1182" y="0"/>
                    <a:pt x="8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97"/>
            <p:cNvSpPr/>
            <p:nvPr/>
          </p:nvSpPr>
          <p:spPr>
            <a:xfrm>
              <a:off x="5775800" y="1494600"/>
              <a:ext cx="37225" cy="17625"/>
            </a:xfrm>
            <a:custGeom>
              <a:avLst/>
              <a:gdLst/>
              <a:ahLst/>
              <a:cxnLst/>
              <a:rect l="l" t="t" r="r" b="b"/>
              <a:pathLst>
                <a:path w="1489" h="705" extrusionOk="0">
                  <a:moveTo>
                    <a:pt x="919" y="1"/>
                  </a:moveTo>
                  <a:cubicBezTo>
                    <a:pt x="741" y="1"/>
                    <a:pt x="591" y="69"/>
                    <a:pt x="591" y="185"/>
                  </a:cubicBezTo>
                  <a:cubicBezTo>
                    <a:pt x="307" y="492"/>
                    <a:pt x="0" y="492"/>
                    <a:pt x="0" y="492"/>
                  </a:cubicBezTo>
                  <a:cubicBezTo>
                    <a:pt x="154" y="634"/>
                    <a:pt x="526" y="705"/>
                    <a:pt x="860" y="705"/>
                  </a:cubicBezTo>
                  <a:cubicBezTo>
                    <a:pt x="1193" y="705"/>
                    <a:pt x="1489" y="634"/>
                    <a:pt x="1489" y="492"/>
                  </a:cubicBezTo>
                  <a:cubicBezTo>
                    <a:pt x="1489" y="143"/>
                    <a:pt x="1175" y="1"/>
                    <a:pt x="9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97"/>
            <p:cNvSpPr/>
            <p:nvPr/>
          </p:nvSpPr>
          <p:spPr>
            <a:xfrm>
              <a:off x="3243525" y="1366300"/>
              <a:ext cx="4112375" cy="2717175"/>
            </a:xfrm>
            <a:custGeom>
              <a:avLst/>
              <a:gdLst/>
              <a:ahLst/>
              <a:cxnLst/>
              <a:rect l="l" t="t" r="r" b="b"/>
              <a:pathLst>
                <a:path w="164495" h="108687" extrusionOk="0">
                  <a:moveTo>
                    <a:pt x="102472" y="6215"/>
                  </a:moveTo>
                  <a:cubicBezTo>
                    <a:pt x="102353" y="6215"/>
                    <a:pt x="102389" y="6215"/>
                    <a:pt x="102471" y="6236"/>
                  </a:cubicBezTo>
                  <a:lnTo>
                    <a:pt x="102471" y="6236"/>
                  </a:lnTo>
                  <a:cubicBezTo>
                    <a:pt x="102472" y="6229"/>
                    <a:pt x="102472" y="6222"/>
                    <a:pt x="102472" y="6215"/>
                  </a:cubicBezTo>
                  <a:close/>
                  <a:moveTo>
                    <a:pt x="36032" y="10940"/>
                  </a:moveTo>
                  <a:cubicBezTo>
                    <a:pt x="36032" y="11082"/>
                    <a:pt x="35955" y="11153"/>
                    <a:pt x="35917" y="11153"/>
                  </a:cubicBezTo>
                  <a:cubicBezTo>
                    <a:pt x="35879" y="11153"/>
                    <a:pt x="35879" y="11082"/>
                    <a:pt x="36032" y="10940"/>
                  </a:cubicBezTo>
                  <a:close/>
                  <a:moveTo>
                    <a:pt x="95101" y="1"/>
                  </a:moveTo>
                  <a:cubicBezTo>
                    <a:pt x="95101" y="1"/>
                    <a:pt x="94794" y="1"/>
                    <a:pt x="94203" y="308"/>
                  </a:cubicBezTo>
                  <a:cubicBezTo>
                    <a:pt x="93612" y="308"/>
                    <a:pt x="93612" y="592"/>
                    <a:pt x="93329" y="899"/>
                  </a:cubicBezTo>
                  <a:cubicBezTo>
                    <a:pt x="93021" y="899"/>
                    <a:pt x="92431" y="1489"/>
                    <a:pt x="92738" y="1489"/>
                  </a:cubicBezTo>
                  <a:cubicBezTo>
                    <a:pt x="93021" y="1489"/>
                    <a:pt x="92738" y="1773"/>
                    <a:pt x="93021" y="1773"/>
                  </a:cubicBezTo>
                  <a:cubicBezTo>
                    <a:pt x="93021" y="2080"/>
                    <a:pt x="92738" y="2080"/>
                    <a:pt x="92431" y="2080"/>
                  </a:cubicBezTo>
                  <a:lnTo>
                    <a:pt x="91249" y="2080"/>
                  </a:lnTo>
                  <a:cubicBezTo>
                    <a:pt x="91249" y="2364"/>
                    <a:pt x="91840" y="2364"/>
                    <a:pt x="91840" y="2671"/>
                  </a:cubicBezTo>
                  <a:cubicBezTo>
                    <a:pt x="91840" y="2671"/>
                    <a:pt x="91249" y="2671"/>
                    <a:pt x="91249" y="2364"/>
                  </a:cubicBezTo>
                  <a:cubicBezTo>
                    <a:pt x="90966" y="2364"/>
                    <a:pt x="90659" y="2364"/>
                    <a:pt x="90375" y="2671"/>
                  </a:cubicBezTo>
                  <a:cubicBezTo>
                    <a:pt x="90375" y="2765"/>
                    <a:pt x="90341" y="2797"/>
                    <a:pt x="90296" y="2797"/>
                  </a:cubicBezTo>
                  <a:cubicBezTo>
                    <a:pt x="90205" y="2797"/>
                    <a:pt x="90068" y="2671"/>
                    <a:pt x="90068" y="2671"/>
                  </a:cubicBezTo>
                  <a:cubicBezTo>
                    <a:pt x="89879" y="2671"/>
                    <a:pt x="89679" y="2797"/>
                    <a:pt x="89567" y="2797"/>
                  </a:cubicBezTo>
                  <a:cubicBezTo>
                    <a:pt x="89511" y="2797"/>
                    <a:pt x="89477" y="2765"/>
                    <a:pt x="89477" y="2671"/>
                  </a:cubicBezTo>
                  <a:cubicBezTo>
                    <a:pt x="89194" y="2671"/>
                    <a:pt x="89785" y="2364"/>
                    <a:pt x="89785" y="2364"/>
                  </a:cubicBezTo>
                  <a:cubicBezTo>
                    <a:pt x="89682" y="2269"/>
                    <a:pt x="89548" y="2238"/>
                    <a:pt x="89415" y="2238"/>
                  </a:cubicBezTo>
                  <a:cubicBezTo>
                    <a:pt x="89149" y="2238"/>
                    <a:pt x="88887" y="2364"/>
                    <a:pt x="88887" y="2364"/>
                  </a:cubicBezTo>
                  <a:cubicBezTo>
                    <a:pt x="88887" y="2466"/>
                    <a:pt x="88855" y="2500"/>
                    <a:pt x="88802" y="2500"/>
                  </a:cubicBezTo>
                  <a:cubicBezTo>
                    <a:pt x="88695" y="2500"/>
                    <a:pt x="88501" y="2364"/>
                    <a:pt x="88296" y="2364"/>
                  </a:cubicBezTo>
                  <a:lnTo>
                    <a:pt x="88012" y="2671"/>
                  </a:lnTo>
                  <a:lnTo>
                    <a:pt x="87115" y="2671"/>
                  </a:lnTo>
                  <a:cubicBezTo>
                    <a:pt x="87115" y="2954"/>
                    <a:pt x="87705" y="2954"/>
                    <a:pt x="87705" y="2954"/>
                  </a:cubicBezTo>
                  <a:cubicBezTo>
                    <a:pt x="87705" y="3262"/>
                    <a:pt x="86240" y="3262"/>
                    <a:pt x="86240" y="3262"/>
                  </a:cubicBezTo>
                  <a:cubicBezTo>
                    <a:pt x="86240" y="3545"/>
                    <a:pt x="85933" y="3545"/>
                    <a:pt x="85343" y="3545"/>
                  </a:cubicBezTo>
                  <a:cubicBezTo>
                    <a:pt x="84752" y="3545"/>
                    <a:pt x="85059" y="3545"/>
                    <a:pt x="84468" y="3852"/>
                  </a:cubicBezTo>
                  <a:cubicBezTo>
                    <a:pt x="84161" y="3852"/>
                    <a:pt x="83878" y="3852"/>
                    <a:pt x="83878" y="4136"/>
                  </a:cubicBezTo>
                  <a:cubicBezTo>
                    <a:pt x="83724" y="4289"/>
                    <a:pt x="83576" y="4366"/>
                    <a:pt x="83467" y="4366"/>
                  </a:cubicBezTo>
                  <a:cubicBezTo>
                    <a:pt x="83358" y="4366"/>
                    <a:pt x="83287" y="4289"/>
                    <a:pt x="83287" y="4136"/>
                  </a:cubicBezTo>
                  <a:lnTo>
                    <a:pt x="82980" y="4136"/>
                  </a:lnTo>
                  <a:cubicBezTo>
                    <a:pt x="82980" y="4443"/>
                    <a:pt x="82980" y="4443"/>
                    <a:pt x="82696" y="4443"/>
                  </a:cubicBezTo>
                  <a:lnTo>
                    <a:pt x="82389" y="4726"/>
                  </a:lnTo>
                  <a:cubicBezTo>
                    <a:pt x="82696" y="4726"/>
                    <a:pt x="82696" y="4726"/>
                    <a:pt x="82696" y="5034"/>
                  </a:cubicBezTo>
                  <a:cubicBezTo>
                    <a:pt x="82696" y="5034"/>
                    <a:pt x="82434" y="4897"/>
                    <a:pt x="82259" y="4897"/>
                  </a:cubicBezTo>
                  <a:cubicBezTo>
                    <a:pt x="82171" y="4897"/>
                    <a:pt x="82106" y="4931"/>
                    <a:pt x="82106" y="5034"/>
                  </a:cubicBezTo>
                  <a:lnTo>
                    <a:pt x="82389" y="5034"/>
                  </a:lnTo>
                  <a:cubicBezTo>
                    <a:pt x="82696" y="5034"/>
                    <a:pt x="82696" y="5317"/>
                    <a:pt x="82696" y="5317"/>
                  </a:cubicBezTo>
                  <a:cubicBezTo>
                    <a:pt x="82696" y="5419"/>
                    <a:pt x="82662" y="5454"/>
                    <a:pt x="82606" y="5454"/>
                  </a:cubicBezTo>
                  <a:cubicBezTo>
                    <a:pt x="82494" y="5454"/>
                    <a:pt x="82295" y="5317"/>
                    <a:pt x="82106" y="5317"/>
                  </a:cubicBezTo>
                  <a:cubicBezTo>
                    <a:pt x="82106" y="5624"/>
                    <a:pt x="82389" y="5624"/>
                    <a:pt x="82389" y="5624"/>
                  </a:cubicBezTo>
                  <a:cubicBezTo>
                    <a:pt x="82696" y="5624"/>
                    <a:pt x="82696" y="5908"/>
                    <a:pt x="82696" y="5908"/>
                  </a:cubicBezTo>
                  <a:cubicBezTo>
                    <a:pt x="82980" y="6215"/>
                    <a:pt x="82696" y="6215"/>
                    <a:pt x="82696" y="6215"/>
                  </a:cubicBezTo>
                  <a:cubicBezTo>
                    <a:pt x="82696" y="6498"/>
                    <a:pt x="82389" y="6498"/>
                    <a:pt x="82389" y="6498"/>
                  </a:cubicBezTo>
                  <a:cubicBezTo>
                    <a:pt x="82389" y="6215"/>
                    <a:pt x="81798" y="6215"/>
                    <a:pt x="81798" y="6215"/>
                  </a:cubicBezTo>
                  <a:cubicBezTo>
                    <a:pt x="81515" y="6498"/>
                    <a:pt x="81515" y="6498"/>
                    <a:pt x="81208" y="6498"/>
                  </a:cubicBezTo>
                  <a:cubicBezTo>
                    <a:pt x="81208" y="6404"/>
                    <a:pt x="81142" y="6372"/>
                    <a:pt x="81044" y="6372"/>
                  </a:cubicBezTo>
                  <a:cubicBezTo>
                    <a:pt x="80848" y="6372"/>
                    <a:pt x="80523" y="6498"/>
                    <a:pt x="80334" y="6498"/>
                  </a:cubicBezTo>
                  <a:cubicBezTo>
                    <a:pt x="79743" y="6498"/>
                    <a:pt x="78561" y="6498"/>
                    <a:pt x="78254" y="6806"/>
                  </a:cubicBezTo>
                  <a:cubicBezTo>
                    <a:pt x="77971" y="6806"/>
                    <a:pt x="77664" y="7089"/>
                    <a:pt x="77971" y="7396"/>
                  </a:cubicBezTo>
                  <a:cubicBezTo>
                    <a:pt x="78254" y="7680"/>
                    <a:pt x="77971" y="7987"/>
                    <a:pt x="77971" y="7987"/>
                  </a:cubicBezTo>
                  <a:cubicBezTo>
                    <a:pt x="77971" y="8271"/>
                    <a:pt x="78561" y="8578"/>
                    <a:pt x="78845" y="8578"/>
                  </a:cubicBezTo>
                  <a:cubicBezTo>
                    <a:pt x="79436" y="8578"/>
                    <a:pt x="79743" y="9168"/>
                    <a:pt x="79436" y="9452"/>
                  </a:cubicBezTo>
                  <a:cubicBezTo>
                    <a:pt x="79359" y="9535"/>
                    <a:pt x="79261" y="9573"/>
                    <a:pt x="79145" y="9573"/>
                  </a:cubicBezTo>
                  <a:cubicBezTo>
                    <a:pt x="78834" y="9573"/>
                    <a:pt x="78402" y="9293"/>
                    <a:pt x="77971" y="8861"/>
                  </a:cubicBezTo>
                  <a:cubicBezTo>
                    <a:pt x="77664" y="8578"/>
                    <a:pt x="76482" y="8578"/>
                    <a:pt x="76199" y="8578"/>
                  </a:cubicBezTo>
                  <a:cubicBezTo>
                    <a:pt x="75892" y="8578"/>
                    <a:pt x="76199" y="8271"/>
                    <a:pt x="75608" y="8271"/>
                  </a:cubicBezTo>
                  <a:cubicBezTo>
                    <a:pt x="75301" y="8271"/>
                    <a:pt x="75017" y="8578"/>
                    <a:pt x="75301" y="8578"/>
                  </a:cubicBezTo>
                  <a:cubicBezTo>
                    <a:pt x="75608" y="8578"/>
                    <a:pt x="75608" y="8578"/>
                    <a:pt x="75608" y="8861"/>
                  </a:cubicBezTo>
                  <a:lnTo>
                    <a:pt x="75892" y="8861"/>
                  </a:lnTo>
                  <a:cubicBezTo>
                    <a:pt x="76110" y="9079"/>
                    <a:pt x="75875" y="9285"/>
                    <a:pt x="75611" y="9285"/>
                  </a:cubicBezTo>
                  <a:cubicBezTo>
                    <a:pt x="75503" y="9285"/>
                    <a:pt x="75390" y="9251"/>
                    <a:pt x="75301" y="9168"/>
                  </a:cubicBezTo>
                  <a:cubicBezTo>
                    <a:pt x="75206" y="9066"/>
                    <a:pt x="75078" y="9032"/>
                    <a:pt x="74948" y="9032"/>
                  </a:cubicBezTo>
                  <a:cubicBezTo>
                    <a:pt x="74689" y="9032"/>
                    <a:pt x="74427" y="9168"/>
                    <a:pt x="74427" y="9168"/>
                  </a:cubicBezTo>
                  <a:cubicBezTo>
                    <a:pt x="74427" y="9452"/>
                    <a:pt x="74710" y="10043"/>
                    <a:pt x="75608" y="10043"/>
                  </a:cubicBezTo>
                  <a:cubicBezTo>
                    <a:pt x="76199" y="10043"/>
                    <a:pt x="75892" y="10350"/>
                    <a:pt x="76199" y="10633"/>
                  </a:cubicBezTo>
                  <a:cubicBezTo>
                    <a:pt x="75892" y="10633"/>
                    <a:pt x="75608" y="10350"/>
                    <a:pt x="75301" y="10350"/>
                  </a:cubicBezTo>
                  <a:cubicBezTo>
                    <a:pt x="75006" y="10196"/>
                    <a:pt x="74710" y="10196"/>
                    <a:pt x="74453" y="10196"/>
                  </a:cubicBezTo>
                  <a:cubicBezTo>
                    <a:pt x="74196" y="10196"/>
                    <a:pt x="73978" y="10196"/>
                    <a:pt x="73836" y="10043"/>
                  </a:cubicBezTo>
                  <a:cubicBezTo>
                    <a:pt x="73529" y="10043"/>
                    <a:pt x="73836" y="9759"/>
                    <a:pt x="73836" y="9759"/>
                  </a:cubicBezTo>
                  <a:cubicBezTo>
                    <a:pt x="73529" y="9452"/>
                    <a:pt x="73836" y="9168"/>
                    <a:pt x="73836" y="8861"/>
                  </a:cubicBezTo>
                  <a:cubicBezTo>
                    <a:pt x="74120" y="8578"/>
                    <a:pt x="73836" y="7987"/>
                    <a:pt x="73529" y="7987"/>
                  </a:cubicBezTo>
                  <a:cubicBezTo>
                    <a:pt x="73445" y="7896"/>
                    <a:pt x="73386" y="7859"/>
                    <a:pt x="73352" y="7859"/>
                  </a:cubicBezTo>
                  <a:cubicBezTo>
                    <a:pt x="73270" y="7859"/>
                    <a:pt x="73329" y="8071"/>
                    <a:pt x="73529" y="8271"/>
                  </a:cubicBezTo>
                  <a:cubicBezTo>
                    <a:pt x="73529" y="8271"/>
                    <a:pt x="73529" y="8578"/>
                    <a:pt x="73245" y="8861"/>
                  </a:cubicBezTo>
                  <a:cubicBezTo>
                    <a:pt x="72938" y="9168"/>
                    <a:pt x="72347" y="9168"/>
                    <a:pt x="72347" y="9452"/>
                  </a:cubicBezTo>
                  <a:cubicBezTo>
                    <a:pt x="72347" y="9759"/>
                    <a:pt x="71757" y="9759"/>
                    <a:pt x="72064" y="10043"/>
                  </a:cubicBezTo>
                  <a:cubicBezTo>
                    <a:pt x="72064" y="10043"/>
                    <a:pt x="72655" y="10940"/>
                    <a:pt x="72938" y="11224"/>
                  </a:cubicBezTo>
                  <a:cubicBezTo>
                    <a:pt x="72938" y="11224"/>
                    <a:pt x="72347" y="12122"/>
                    <a:pt x="72347" y="12405"/>
                  </a:cubicBezTo>
                  <a:lnTo>
                    <a:pt x="72347" y="13303"/>
                  </a:lnTo>
                  <a:lnTo>
                    <a:pt x="72938" y="13303"/>
                  </a:lnTo>
                  <a:cubicBezTo>
                    <a:pt x="73245" y="13303"/>
                    <a:pt x="73529" y="13303"/>
                    <a:pt x="73836" y="12996"/>
                  </a:cubicBezTo>
                  <a:cubicBezTo>
                    <a:pt x="74427" y="12996"/>
                    <a:pt x="75301" y="13587"/>
                    <a:pt x="75608" y="13587"/>
                  </a:cubicBezTo>
                  <a:cubicBezTo>
                    <a:pt x="75892" y="13894"/>
                    <a:pt x="75608" y="13894"/>
                    <a:pt x="75892" y="14177"/>
                  </a:cubicBezTo>
                  <a:cubicBezTo>
                    <a:pt x="75892" y="14484"/>
                    <a:pt x="75301" y="14484"/>
                    <a:pt x="75301" y="14768"/>
                  </a:cubicBezTo>
                  <a:cubicBezTo>
                    <a:pt x="75301" y="15075"/>
                    <a:pt x="76199" y="15359"/>
                    <a:pt x="76199" y="15359"/>
                  </a:cubicBezTo>
                  <a:cubicBezTo>
                    <a:pt x="76293" y="15461"/>
                    <a:pt x="76259" y="15495"/>
                    <a:pt x="76160" y="15495"/>
                  </a:cubicBezTo>
                  <a:cubicBezTo>
                    <a:pt x="75962" y="15495"/>
                    <a:pt x="75506" y="15359"/>
                    <a:pt x="75301" y="15359"/>
                  </a:cubicBezTo>
                  <a:cubicBezTo>
                    <a:pt x="75301" y="15359"/>
                    <a:pt x="75017" y="15075"/>
                    <a:pt x="75017" y="14768"/>
                  </a:cubicBezTo>
                  <a:cubicBezTo>
                    <a:pt x="75017" y="14768"/>
                    <a:pt x="75301" y="14484"/>
                    <a:pt x="75301" y="14177"/>
                  </a:cubicBezTo>
                  <a:cubicBezTo>
                    <a:pt x="75301" y="14177"/>
                    <a:pt x="75017" y="13894"/>
                    <a:pt x="74710" y="13894"/>
                  </a:cubicBezTo>
                  <a:cubicBezTo>
                    <a:pt x="74710" y="13676"/>
                    <a:pt x="74567" y="13470"/>
                    <a:pt x="74485" y="13470"/>
                  </a:cubicBezTo>
                  <a:cubicBezTo>
                    <a:pt x="74451" y="13470"/>
                    <a:pt x="74427" y="13504"/>
                    <a:pt x="74427" y="13587"/>
                  </a:cubicBezTo>
                  <a:cubicBezTo>
                    <a:pt x="74120" y="13587"/>
                    <a:pt x="73245" y="13587"/>
                    <a:pt x="73245" y="13894"/>
                  </a:cubicBezTo>
                  <a:cubicBezTo>
                    <a:pt x="72938" y="13894"/>
                    <a:pt x="73245" y="14484"/>
                    <a:pt x="73245" y="14768"/>
                  </a:cubicBezTo>
                  <a:cubicBezTo>
                    <a:pt x="73529" y="15075"/>
                    <a:pt x="72655" y="15666"/>
                    <a:pt x="72655" y="15949"/>
                  </a:cubicBezTo>
                  <a:cubicBezTo>
                    <a:pt x="72655" y="15949"/>
                    <a:pt x="72347" y="16257"/>
                    <a:pt x="72064" y="16257"/>
                  </a:cubicBezTo>
                  <a:cubicBezTo>
                    <a:pt x="71757" y="16540"/>
                    <a:pt x="71166" y="16540"/>
                    <a:pt x="71473" y="16847"/>
                  </a:cubicBezTo>
                  <a:cubicBezTo>
                    <a:pt x="71473" y="17095"/>
                    <a:pt x="71370" y="17185"/>
                    <a:pt x="71226" y="17185"/>
                  </a:cubicBezTo>
                  <a:cubicBezTo>
                    <a:pt x="71028" y="17185"/>
                    <a:pt x="70754" y="17012"/>
                    <a:pt x="70575" y="16847"/>
                  </a:cubicBezTo>
                  <a:cubicBezTo>
                    <a:pt x="70292" y="16847"/>
                    <a:pt x="69985" y="17131"/>
                    <a:pt x="69701" y="17131"/>
                  </a:cubicBezTo>
                  <a:cubicBezTo>
                    <a:pt x="69394" y="17131"/>
                    <a:pt x="69394" y="16847"/>
                    <a:pt x="69111" y="16847"/>
                  </a:cubicBezTo>
                  <a:cubicBezTo>
                    <a:pt x="68803" y="16847"/>
                    <a:pt x="68520" y="16847"/>
                    <a:pt x="68803" y="16540"/>
                  </a:cubicBezTo>
                  <a:cubicBezTo>
                    <a:pt x="68803" y="16446"/>
                    <a:pt x="68837" y="16414"/>
                    <a:pt x="68883" y="16414"/>
                  </a:cubicBezTo>
                  <a:cubicBezTo>
                    <a:pt x="68974" y="16414"/>
                    <a:pt x="69111" y="16540"/>
                    <a:pt x="69111" y="16540"/>
                  </a:cubicBezTo>
                  <a:cubicBezTo>
                    <a:pt x="69111" y="16694"/>
                    <a:pt x="69181" y="16770"/>
                    <a:pt x="69291" y="16770"/>
                  </a:cubicBezTo>
                  <a:cubicBezTo>
                    <a:pt x="69400" y="16770"/>
                    <a:pt x="69548" y="16694"/>
                    <a:pt x="69701" y="16540"/>
                  </a:cubicBezTo>
                  <a:cubicBezTo>
                    <a:pt x="69701" y="16540"/>
                    <a:pt x="69701" y="16847"/>
                    <a:pt x="69985" y="16847"/>
                  </a:cubicBezTo>
                  <a:cubicBezTo>
                    <a:pt x="70292" y="16847"/>
                    <a:pt x="70292" y="16540"/>
                    <a:pt x="70292" y="16540"/>
                  </a:cubicBezTo>
                  <a:lnTo>
                    <a:pt x="70575" y="16540"/>
                  </a:lnTo>
                  <a:cubicBezTo>
                    <a:pt x="70575" y="16257"/>
                    <a:pt x="70883" y="16257"/>
                    <a:pt x="70883" y="16257"/>
                  </a:cubicBezTo>
                  <a:cubicBezTo>
                    <a:pt x="71166" y="15949"/>
                    <a:pt x="71166" y="15666"/>
                    <a:pt x="71166" y="15666"/>
                  </a:cubicBezTo>
                  <a:cubicBezTo>
                    <a:pt x="71473" y="15666"/>
                    <a:pt x="71166" y="15359"/>
                    <a:pt x="71473" y="15359"/>
                  </a:cubicBezTo>
                  <a:lnTo>
                    <a:pt x="71757" y="15075"/>
                  </a:lnTo>
                  <a:cubicBezTo>
                    <a:pt x="72064" y="15075"/>
                    <a:pt x="72064" y="15075"/>
                    <a:pt x="72064" y="14768"/>
                  </a:cubicBezTo>
                  <a:cubicBezTo>
                    <a:pt x="71757" y="14768"/>
                    <a:pt x="72064" y="14484"/>
                    <a:pt x="72064" y="14177"/>
                  </a:cubicBezTo>
                  <a:cubicBezTo>
                    <a:pt x="72347" y="14177"/>
                    <a:pt x="72347" y="14177"/>
                    <a:pt x="72064" y="13894"/>
                  </a:cubicBezTo>
                  <a:cubicBezTo>
                    <a:pt x="72064" y="13894"/>
                    <a:pt x="71473" y="13587"/>
                    <a:pt x="71473" y="13303"/>
                  </a:cubicBezTo>
                  <a:lnTo>
                    <a:pt x="71473" y="12405"/>
                  </a:lnTo>
                  <a:lnTo>
                    <a:pt x="71473" y="11815"/>
                  </a:lnTo>
                  <a:cubicBezTo>
                    <a:pt x="71473" y="11531"/>
                    <a:pt x="71757" y="11224"/>
                    <a:pt x="71757" y="10940"/>
                  </a:cubicBezTo>
                  <a:cubicBezTo>
                    <a:pt x="71757" y="10633"/>
                    <a:pt x="71166" y="10043"/>
                    <a:pt x="71166" y="10043"/>
                  </a:cubicBezTo>
                  <a:cubicBezTo>
                    <a:pt x="70883" y="10043"/>
                    <a:pt x="70883" y="9759"/>
                    <a:pt x="71473" y="9452"/>
                  </a:cubicBezTo>
                  <a:cubicBezTo>
                    <a:pt x="71757" y="9168"/>
                    <a:pt x="71757" y="8271"/>
                    <a:pt x="71757" y="7987"/>
                  </a:cubicBezTo>
                  <a:cubicBezTo>
                    <a:pt x="71757" y="7987"/>
                    <a:pt x="70883" y="7680"/>
                    <a:pt x="70575" y="7680"/>
                  </a:cubicBezTo>
                  <a:lnTo>
                    <a:pt x="69111" y="7680"/>
                  </a:lnTo>
                  <a:cubicBezTo>
                    <a:pt x="68803" y="7680"/>
                    <a:pt x="68803" y="7987"/>
                    <a:pt x="68803" y="8271"/>
                  </a:cubicBezTo>
                  <a:cubicBezTo>
                    <a:pt x="68520" y="8271"/>
                    <a:pt x="68213" y="8861"/>
                    <a:pt x="68213" y="9168"/>
                  </a:cubicBezTo>
                  <a:cubicBezTo>
                    <a:pt x="67929" y="9759"/>
                    <a:pt x="67338" y="10043"/>
                    <a:pt x="67031" y="10043"/>
                  </a:cubicBezTo>
                  <a:cubicBezTo>
                    <a:pt x="66748" y="10043"/>
                    <a:pt x="66748" y="10633"/>
                    <a:pt x="66748" y="10633"/>
                  </a:cubicBezTo>
                  <a:cubicBezTo>
                    <a:pt x="67031" y="10940"/>
                    <a:pt x="67031" y="10940"/>
                    <a:pt x="67338" y="10940"/>
                  </a:cubicBezTo>
                  <a:cubicBezTo>
                    <a:pt x="67338" y="10940"/>
                    <a:pt x="67338" y="11531"/>
                    <a:pt x="67031" y="11531"/>
                  </a:cubicBezTo>
                  <a:cubicBezTo>
                    <a:pt x="67031" y="11531"/>
                    <a:pt x="67338" y="11815"/>
                    <a:pt x="67031" y="11815"/>
                  </a:cubicBezTo>
                  <a:cubicBezTo>
                    <a:pt x="67031" y="12122"/>
                    <a:pt x="66748" y="12405"/>
                    <a:pt x="66748" y="12405"/>
                  </a:cubicBezTo>
                  <a:cubicBezTo>
                    <a:pt x="67031" y="12405"/>
                    <a:pt x="67622" y="12712"/>
                    <a:pt x="67929" y="12712"/>
                  </a:cubicBezTo>
                  <a:cubicBezTo>
                    <a:pt x="67929" y="12996"/>
                    <a:pt x="67929" y="13303"/>
                    <a:pt x="68213" y="13303"/>
                  </a:cubicBezTo>
                  <a:cubicBezTo>
                    <a:pt x="68213" y="13587"/>
                    <a:pt x="68520" y="13587"/>
                    <a:pt x="68520" y="13587"/>
                  </a:cubicBezTo>
                  <a:cubicBezTo>
                    <a:pt x="68803" y="13894"/>
                    <a:pt x="68213" y="14484"/>
                    <a:pt x="68213" y="14484"/>
                  </a:cubicBezTo>
                  <a:cubicBezTo>
                    <a:pt x="67929" y="14484"/>
                    <a:pt x="67338" y="13894"/>
                    <a:pt x="67031" y="13587"/>
                  </a:cubicBezTo>
                  <a:cubicBezTo>
                    <a:pt x="67031" y="13587"/>
                    <a:pt x="66157" y="13303"/>
                    <a:pt x="65850" y="12996"/>
                  </a:cubicBezTo>
                  <a:cubicBezTo>
                    <a:pt x="65566" y="12996"/>
                    <a:pt x="65259" y="12996"/>
                    <a:pt x="64976" y="12712"/>
                  </a:cubicBezTo>
                  <a:cubicBezTo>
                    <a:pt x="64385" y="12405"/>
                    <a:pt x="64078" y="12405"/>
                    <a:pt x="63487" y="12405"/>
                  </a:cubicBezTo>
                  <a:cubicBezTo>
                    <a:pt x="62613" y="12405"/>
                    <a:pt x="62306" y="12122"/>
                    <a:pt x="62022" y="12122"/>
                  </a:cubicBezTo>
                  <a:cubicBezTo>
                    <a:pt x="61715" y="12122"/>
                    <a:pt x="61715" y="11815"/>
                    <a:pt x="61432" y="11815"/>
                  </a:cubicBezTo>
                  <a:cubicBezTo>
                    <a:pt x="61015" y="11615"/>
                    <a:pt x="60740" y="11403"/>
                    <a:pt x="60514" y="11403"/>
                  </a:cubicBezTo>
                  <a:cubicBezTo>
                    <a:pt x="60420" y="11403"/>
                    <a:pt x="60334" y="11440"/>
                    <a:pt x="60250" y="11531"/>
                  </a:cubicBezTo>
                  <a:cubicBezTo>
                    <a:pt x="60250" y="11531"/>
                    <a:pt x="60250" y="12122"/>
                    <a:pt x="60534" y="12122"/>
                  </a:cubicBezTo>
                  <a:cubicBezTo>
                    <a:pt x="60841" y="12122"/>
                    <a:pt x="60841" y="12405"/>
                    <a:pt x="61124" y="12405"/>
                  </a:cubicBezTo>
                  <a:cubicBezTo>
                    <a:pt x="61715" y="12405"/>
                    <a:pt x="61715" y="12405"/>
                    <a:pt x="61715" y="12712"/>
                  </a:cubicBezTo>
                  <a:cubicBezTo>
                    <a:pt x="61715" y="12996"/>
                    <a:pt x="62022" y="13303"/>
                    <a:pt x="62022" y="13303"/>
                  </a:cubicBezTo>
                  <a:cubicBezTo>
                    <a:pt x="62306" y="13587"/>
                    <a:pt x="62022" y="13894"/>
                    <a:pt x="61715" y="13894"/>
                  </a:cubicBezTo>
                  <a:cubicBezTo>
                    <a:pt x="61432" y="13894"/>
                    <a:pt x="61124" y="13894"/>
                    <a:pt x="61124" y="14177"/>
                  </a:cubicBezTo>
                  <a:lnTo>
                    <a:pt x="60841" y="14177"/>
                  </a:lnTo>
                  <a:cubicBezTo>
                    <a:pt x="60534" y="14177"/>
                    <a:pt x="60841" y="13894"/>
                    <a:pt x="60841" y="13587"/>
                  </a:cubicBezTo>
                  <a:cubicBezTo>
                    <a:pt x="61124" y="13587"/>
                    <a:pt x="60534" y="13303"/>
                    <a:pt x="60250" y="13303"/>
                  </a:cubicBezTo>
                  <a:cubicBezTo>
                    <a:pt x="60250" y="13303"/>
                    <a:pt x="59352" y="13894"/>
                    <a:pt x="59069" y="13894"/>
                  </a:cubicBezTo>
                  <a:cubicBezTo>
                    <a:pt x="59069" y="13988"/>
                    <a:pt x="59003" y="14020"/>
                    <a:pt x="58894" y="14020"/>
                  </a:cubicBezTo>
                  <a:cubicBezTo>
                    <a:pt x="58675" y="14020"/>
                    <a:pt x="58281" y="13894"/>
                    <a:pt x="57887" y="13894"/>
                  </a:cubicBezTo>
                  <a:cubicBezTo>
                    <a:pt x="57297" y="14177"/>
                    <a:pt x="57297" y="14484"/>
                    <a:pt x="56990" y="14484"/>
                  </a:cubicBezTo>
                  <a:lnTo>
                    <a:pt x="56115" y="14484"/>
                  </a:lnTo>
                  <a:cubicBezTo>
                    <a:pt x="55808" y="14177"/>
                    <a:pt x="56115" y="14177"/>
                    <a:pt x="56115" y="14177"/>
                  </a:cubicBezTo>
                  <a:cubicBezTo>
                    <a:pt x="56399" y="14177"/>
                    <a:pt x="56706" y="14177"/>
                    <a:pt x="56399" y="13894"/>
                  </a:cubicBezTo>
                  <a:lnTo>
                    <a:pt x="56706" y="13587"/>
                  </a:lnTo>
                  <a:cubicBezTo>
                    <a:pt x="56706" y="13504"/>
                    <a:pt x="56606" y="13470"/>
                    <a:pt x="56465" y="13470"/>
                  </a:cubicBezTo>
                  <a:cubicBezTo>
                    <a:pt x="56120" y="13470"/>
                    <a:pt x="55525" y="13676"/>
                    <a:pt x="55525" y="13894"/>
                  </a:cubicBezTo>
                  <a:cubicBezTo>
                    <a:pt x="55218" y="13894"/>
                    <a:pt x="55525" y="14177"/>
                    <a:pt x="55218" y="14177"/>
                  </a:cubicBezTo>
                  <a:lnTo>
                    <a:pt x="54934" y="13894"/>
                  </a:lnTo>
                  <a:cubicBezTo>
                    <a:pt x="54934" y="13894"/>
                    <a:pt x="53446" y="14177"/>
                    <a:pt x="53162" y="14484"/>
                  </a:cubicBezTo>
                  <a:cubicBezTo>
                    <a:pt x="52855" y="14768"/>
                    <a:pt x="52571" y="14768"/>
                    <a:pt x="52571" y="15075"/>
                  </a:cubicBezTo>
                  <a:cubicBezTo>
                    <a:pt x="52571" y="15075"/>
                    <a:pt x="51673" y="15075"/>
                    <a:pt x="51673" y="15359"/>
                  </a:cubicBezTo>
                  <a:cubicBezTo>
                    <a:pt x="51390" y="15359"/>
                    <a:pt x="51390" y="15949"/>
                    <a:pt x="51390" y="16257"/>
                  </a:cubicBezTo>
                  <a:lnTo>
                    <a:pt x="49901" y="16257"/>
                  </a:lnTo>
                  <a:cubicBezTo>
                    <a:pt x="49618" y="16257"/>
                    <a:pt x="49618" y="15666"/>
                    <a:pt x="49311" y="15666"/>
                  </a:cubicBezTo>
                  <a:lnTo>
                    <a:pt x="49311" y="15075"/>
                  </a:lnTo>
                  <a:lnTo>
                    <a:pt x="49901" y="15075"/>
                  </a:lnTo>
                  <a:cubicBezTo>
                    <a:pt x="50004" y="14973"/>
                    <a:pt x="50104" y="14939"/>
                    <a:pt x="50191" y="14939"/>
                  </a:cubicBezTo>
                  <a:cubicBezTo>
                    <a:pt x="50366" y="14939"/>
                    <a:pt x="50492" y="15075"/>
                    <a:pt x="50492" y="15075"/>
                  </a:cubicBezTo>
                  <a:cubicBezTo>
                    <a:pt x="50799" y="14768"/>
                    <a:pt x="50209" y="14484"/>
                    <a:pt x="50209" y="14177"/>
                  </a:cubicBezTo>
                  <a:cubicBezTo>
                    <a:pt x="50209" y="13894"/>
                    <a:pt x="49618" y="13894"/>
                    <a:pt x="49027" y="13894"/>
                  </a:cubicBezTo>
                  <a:lnTo>
                    <a:pt x="48129" y="13894"/>
                  </a:lnTo>
                  <a:cubicBezTo>
                    <a:pt x="48046" y="13803"/>
                    <a:pt x="47987" y="13766"/>
                    <a:pt x="47960" y="13766"/>
                  </a:cubicBezTo>
                  <a:cubicBezTo>
                    <a:pt x="47897" y="13766"/>
                    <a:pt x="48020" y="13978"/>
                    <a:pt x="48437" y="14177"/>
                  </a:cubicBezTo>
                  <a:cubicBezTo>
                    <a:pt x="48720" y="14177"/>
                    <a:pt x="48437" y="14484"/>
                    <a:pt x="48437" y="14768"/>
                  </a:cubicBezTo>
                  <a:cubicBezTo>
                    <a:pt x="48720" y="14768"/>
                    <a:pt x="48437" y="15359"/>
                    <a:pt x="48129" y="15666"/>
                  </a:cubicBezTo>
                  <a:cubicBezTo>
                    <a:pt x="48129" y="15808"/>
                    <a:pt x="48129" y="15878"/>
                    <a:pt x="48168" y="15878"/>
                  </a:cubicBezTo>
                  <a:cubicBezTo>
                    <a:pt x="48206" y="15878"/>
                    <a:pt x="48283" y="15808"/>
                    <a:pt x="48437" y="15666"/>
                  </a:cubicBezTo>
                  <a:cubicBezTo>
                    <a:pt x="48720" y="15666"/>
                    <a:pt x="48720" y="16257"/>
                    <a:pt x="48720" y="16540"/>
                  </a:cubicBezTo>
                  <a:cubicBezTo>
                    <a:pt x="48720" y="16847"/>
                    <a:pt x="48437" y="16847"/>
                    <a:pt x="48437" y="17131"/>
                  </a:cubicBezTo>
                  <a:cubicBezTo>
                    <a:pt x="48437" y="17233"/>
                    <a:pt x="48437" y="17267"/>
                    <a:pt x="48425" y="17267"/>
                  </a:cubicBezTo>
                  <a:cubicBezTo>
                    <a:pt x="48402" y="17267"/>
                    <a:pt x="48334" y="17131"/>
                    <a:pt x="48129" y="17131"/>
                  </a:cubicBezTo>
                  <a:lnTo>
                    <a:pt x="47846" y="16847"/>
                  </a:lnTo>
                  <a:cubicBezTo>
                    <a:pt x="47846" y="16745"/>
                    <a:pt x="47812" y="16711"/>
                    <a:pt x="47756" y="16711"/>
                  </a:cubicBezTo>
                  <a:cubicBezTo>
                    <a:pt x="47644" y="16711"/>
                    <a:pt x="47444" y="16847"/>
                    <a:pt x="47255" y="16847"/>
                  </a:cubicBezTo>
                  <a:cubicBezTo>
                    <a:pt x="47153" y="16745"/>
                    <a:pt x="47053" y="16711"/>
                    <a:pt x="46965" y="16711"/>
                  </a:cubicBezTo>
                  <a:cubicBezTo>
                    <a:pt x="46790" y="16711"/>
                    <a:pt x="46664" y="16847"/>
                    <a:pt x="46664" y="16847"/>
                  </a:cubicBezTo>
                  <a:cubicBezTo>
                    <a:pt x="46664" y="17131"/>
                    <a:pt x="46074" y="17131"/>
                    <a:pt x="46074" y="17131"/>
                  </a:cubicBezTo>
                  <a:cubicBezTo>
                    <a:pt x="45767" y="17438"/>
                    <a:pt x="45483" y="17721"/>
                    <a:pt x="45176" y="17721"/>
                  </a:cubicBezTo>
                  <a:cubicBezTo>
                    <a:pt x="44892" y="18029"/>
                    <a:pt x="44892" y="18312"/>
                    <a:pt x="45176" y="18619"/>
                  </a:cubicBezTo>
                  <a:cubicBezTo>
                    <a:pt x="45483" y="18903"/>
                    <a:pt x="45483" y="18903"/>
                    <a:pt x="45483" y="19210"/>
                  </a:cubicBezTo>
                  <a:lnTo>
                    <a:pt x="44585" y="19210"/>
                  </a:lnTo>
                  <a:cubicBezTo>
                    <a:pt x="44585" y="18903"/>
                    <a:pt x="43995" y="18903"/>
                    <a:pt x="43711" y="18903"/>
                  </a:cubicBezTo>
                  <a:cubicBezTo>
                    <a:pt x="43711" y="18903"/>
                    <a:pt x="43120" y="18312"/>
                    <a:pt x="42813" y="18312"/>
                  </a:cubicBezTo>
                  <a:cubicBezTo>
                    <a:pt x="42530" y="18312"/>
                    <a:pt x="42530" y="18619"/>
                    <a:pt x="42530" y="18903"/>
                  </a:cubicBezTo>
                  <a:cubicBezTo>
                    <a:pt x="42223" y="18903"/>
                    <a:pt x="42530" y="18903"/>
                    <a:pt x="42530" y="19210"/>
                  </a:cubicBezTo>
                  <a:cubicBezTo>
                    <a:pt x="42813" y="19493"/>
                    <a:pt x="43120" y="19493"/>
                    <a:pt x="43404" y="19493"/>
                  </a:cubicBezTo>
                  <a:cubicBezTo>
                    <a:pt x="43711" y="19493"/>
                    <a:pt x="43711" y="19801"/>
                    <a:pt x="43404" y="20084"/>
                  </a:cubicBezTo>
                  <a:cubicBezTo>
                    <a:pt x="43404" y="20084"/>
                    <a:pt x="43278" y="20221"/>
                    <a:pt x="43103" y="20221"/>
                  </a:cubicBezTo>
                  <a:cubicBezTo>
                    <a:pt x="43015" y="20221"/>
                    <a:pt x="42916" y="20187"/>
                    <a:pt x="42813" y="20084"/>
                  </a:cubicBezTo>
                  <a:cubicBezTo>
                    <a:pt x="42813" y="19942"/>
                    <a:pt x="42666" y="19942"/>
                    <a:pt x="42518" y="19942"/>
                  </a:cubicBezTo>
                  <a:cubicBezTo>
                    <a:pt x="42370" y="19942"/>
                    <a:pt x="42223" y="19942"/>
                    <a:pt x="42223" y="19801"/>
                  </a:cubicBezTo>
                  <a:cubicBezTo>
                    <a:pt x="42223" y="19801"/>
                    <a:pt x="41939" y="19493"/>
                    <a:pt x="41632" y="19493"/>
                  </a:cubicBezTo>
                  <a:cubicBezTo>
                    <a:pt x="41348" y="19493"/>
                    <a:pt x="41041" y="19210"/>
                    <a:pt x="41041" y="18903"/>
                  </a:cubicBezTo>
                  <a:lnTo>
                    <a:pt x="41041" y="18312"/>
                  </a:lnTo>
                  <a:cubicBezTo>
                    <a:pt x="41041" y="18312"/>
                    <a:pt x="40758" y="18029"/>
                    <a:pt x="41041" y="18029"/>
                  </a:cubicBezTo>
                  <a:lnTo>
                    <a:pt x="41041" y="17438"/>
                  </a:lnTo>
                  <a:cubicBezTo>
                    <a:pt x="41041" y="17131"/>
                    <a:pt x="40758" y="17131"/>
                    <a:pt x="40450" y="17131"/>
                  </a:cubicBezTo>
                  <a:cubicBezTo>
                    <a:pt x="40167" y="17131"/>
                    <a:pt x="40167" y="16847"/>
                    <a:pt x="39860" y="16540"/>
                  </a:cubicBezTo>
                  <a:cubicBezTo>
                    <a:pt x="39576" y="16540"/>
                    <a:pt x="39269" y="16257"/>
                    <a:pt x="39269" y="15949"/>
                  </a:cubicBezTo>
                  <a:cubicBezTo>
                    <a:pt x="39269" y="15949"/>
                    <a:pt x="38678" y="15666"/>
                    <a:pt x="38986" y="15666"/>
                  </a:cubicBezTo>
                  <a:cubicBezTo>
                    <a:pt x="38986" y="15666"/>
                    <a:pt x="39269" y="15666"/>
                    <a:pt x="39576" y="15949"/>
                  </a:cubicBezTo>
                  <a:cubicBezTo>
                    <a:pt x="39860" y="16257"/>
                    <a:pt x="40167" y="16257"/>
                    <a:pt x="40758" y="16540"/>
                  </a:cubicBezTo>
                  <a:cubicBezTo>
                    <a:pt x="41041" y="16540"/>
                    <a:pt x="41348" y="16847"/>
                    <a:pt x="41939" y="16847"/>
                  </a:cubicBezTo>
                  <a:cubicBezTo>
                    <a:pt x="42530" y="16847"/>
                    <a:pt x="43120" y="17131"/>
                    <a:pt x="43995" y="17131"/>
                  </a:cubicBezTo>
                  <a:cubicBezTo>
                    <a:pt x="44123" y="17175"/>
                    <a:pt x="44251" y="17194"/>
                    <a:pt x="44376" y="17194"/>
                  </a:cubicBezTo>
                  <a:cubicBezTo>
                    <a:pt x="45131" y="17194"/>
                    <a:pt x="45811" y="16500"/>
                    <a:pt x="46074" y="16257"/>
                  </a:cubicBezTo>
                  <a:cubicBezTo>
                    <a:pt x="46357" y="15949"/>
                    <a:pt x="46074" y="15359"/>
                    <a:pt x="46074" y="15359"/>
                  </a:cubicBezTo>
                  <a:cubicBezTo>
                    <a:pt x="46074" y="15075"/>
                    <a:pt x="45767" y="15075"/>
                    <a:pt x="45767" y="14768"/>
                  </a:cubicBezTo>
                  <a:cubicBezTo>
                    <a:pt x="45483" y="14768"/>
                    <a:pt x="45176" y="14484"/>
                    <a:pt x="44892" y="14484"/>
                  </a:cubicBezTo>
                  <a:cubicBezTo>
                    <a:pt x="44585" y="14484"/>
                    <a:pt x="44585" y="14177"/>
                    <a:pt x="44302" y="14177"/>
                  </a:cubicBezTo>
                  <a:cubicBezTo>
                    <a:pt x="43995" y="14177"/>
                    <a:pt x="43995" y="13894"/>
                    <a:pt x="43120" y="13587"/>
                  </a:cubicBezTo>
                  <a:cubicBezTo>
                    <a:pt x="42530" y="12996"/>
                    <a:pt x="41632" y="12712"/>
                    <a:pt x="41348" y="12712"/>
                  </a:cubicBezTo>
                  <a:cubicBezTo>
                    <a:pt x="41195" y="12854"/>
                    <a:pt x="41118" y="12925"/>
                    <a:pt x="41080" y="12925"/>
                  </a:cubicBezTo>
                  <a:cubicBezTo>
                    <a:pt x="41041" y="12925"/>
                    <a:pt x="41041" y="12854"/>
                    <a:pt x="41041" y="12712"/>
                  </a:cubicBezTo>
                  <a:lnTo>
                    <a:pt x="40450" y="12712"/>
                  </a:lnTo>
                  <a:cubicBezTo>
                    <a:pt x="40356" y="12807"/>
                    <a:pt x="40259" y="12838"/>
                    <a:pt x="40161" y="12838"/>
                  </a:cubicBezTo>
                  <a:cubicBezTo>
                    <a:pt x="39965" y="12838"/>
                    <a:pt x="39765" y="12712"/>
                    <a:pt x="39576" y="12712"/>
                  </a:cubicBezTo>
                  <a:cubicBezTo>
                    <a:pt x="39269" y="12712"/>
                    <a:pt x="38986" y="12712"/>
                    <a:pt x="39269" y="12405"/>
                  </a:cubicBezTo>
                  <a:lnTo>
                    <a:pt x="39860" y="12405"/>
                  </a:lnTo>
                  <a:cubicBezTo>
                    <a:pt x="39860" y="12264"/>
                    <a:pt x="39789" y="12264"/>
                    <a:pt x="39680" y="12264"/>
                  </a:cubicBezTo>
                  <a:cubicBezTo>
                    <a:pt x="39570" y="12264"/>
                    <a:pt x="39423" y="12264"/>
                    <a:pt x="39269" y="12122"/>
                  </a:cubicBezTo>
                  <a:cubicBezTo>
                    <a:pt x="39175" y="12019"/>
                    <a:pt x="39077" y="11985"/>
                    <a:pt x="38990" y="11985"/>
                  </a:cubicBezTo>
                  <a:cubicBezTo>
                    <a:pt x="38815" y="11985"/>
                    <a:pt x="38678" y="12122"/>
                    <a:pt x="38678" y="12122"/>
                  </a:cubicBezTo>
                  <a:cubicBezTo>
                    <a:pt x="38678" y="12264"/>
                    <a:pt x="38608" y="12334"/>
                    <a:pt x="38498" y="12334"/>
                  </a:cubicBezTo>
                  <a:cubicBezTo>
                    <a:pt x="38389" y="12334"/>
                    <a:pt x="38241" y="12264"/>
                    <a:pt x="38088" y="12122"/>
                  </a:cubicBezTo>
                  <a:cubicBezTo>
                    <a:pt x="37899" y="12122"/>
                    <a:pt x="37699" y="11985"/>
                    <a:pt x="37587" y="11985"/>
                  </a:cubicBezTo>
                  <a:cubicBezTo>
                    <a:pt x="37531" y="11985"/>
                    <a:pt x="37497" y="12019"/>
                    <a:pt x="37497" y="12122"/>
                  </a:cubicBezTo>
                  <a:cubicBezTo>
                    <a:pt x="37497" y="12264"/>
                    <a:pt x="37426" y="12334"/>
                    <a:pt x="37355" y="12334"/>
                  </a:cubicBezTo>
                  <a:cubicBezTo>
                    <a:pt x="37284" y="12334"/>
                    <a:pt x="37213" y="12264"/>
                    <a:pt x="37213" y="12122"/>
                  </a:cubicBezTo>
                  <a:cubicBezTo>
                    <a:pt x="37213" y="11815"/>
                    <a:pt x="36623" y="11815"/>
                    <a:pt x="36623" y="11815"/>
                  </a:cubicBezTo>
                  <a:cubicBezTo>
                    <a:pt x="36623" y="11673"/>
                    <a:pt x="36694" y="11602"/>
                    <a:pt x="36803" y="11602"/>
                  </a:cubicBezTo>
                  <a:cubicBezTo>
                    <a:pt x="36912" y="11602"/>
                    <a:pt x="37060" y="11673"/>
                    <a:pt x="37213" y="11815"/>
                  </a:cubicBezTo>
                  <a:cubicBezTo>
                    <a:pt x="37213" y="11815"/>
                    <a:pt x="37497" y="11815"/>
                    <a:pt x="37497" y="11531"/>
                  </a:cubicBezTo>
                  <a:cubicBezTo>
                    <a:pt x="37651" y="11377"/>
                    <a:pt x="37798" y="11377"/>
                    <a:pt x="37908" y="11377"/>
                  </a:cubicBezTo>
                  <a:cubicBezTo>
                    <a:pt x="38017" y="11377"/>
                    <a:pt x="38088" y="11377"/>
                    <a:pt x="38088" y="11224"/>
                  </a:cubicBezTo>
                  <a:lnTo>
                    <a:pt x="37804" y="10940"/>
                  </a:lnTo>
                  <a:cubicBezTo>
                    <a:pt x="37804" y="10940"/>
                    <a:pt x="37497" y="10633"/>
                    <a:pt x="37213" y="10633"/>
                  </a:cubicBezTo>
                  <a:cubicBezTo>
                    <a:pt x="37111" y="10736"/>
                    <a:pt x="37043" y="10770"/>
                    <a:pt x="36987" y="10770"/>
                  </a:cubicBezTo>
                  <a:cubicBezTo>
                    <a:pt x="36875" y="10770"/>
                    <a:pt x="36812" y="10633"/>
                    <a:pt x="36623" y="10633"/>
                  </a:cubicBezTo>
                  <a:cubicBezTo>
                    <a:pt x="36623" y="10551"/>
                    <a:pt x="36573" y="10516"/>
                    <a:pt x="36502" y="10516"/>
                  </a:cubicBezTo>
                  <a:cubicBezTo>
                    <a:pt x="36330" y="10516"/>
                    <a:pt x="36032" y="10722"/>
                    <a:pt x="36032" y="10940"/>
                  </a:cubicBezTo>
                  <a:cubicBezTo>
                    <a:pt x="36032" y="10940"/>
                    <a:pt x="35725" y="10633"/>
                    <a:pt x="36032" y="10633"/>
                  </a:cubicBezTo>
                  <a:cubicBezTo>
                    <a:pt x="36316" y="10633"/>
                    <a:pt x="36032" y="10043"/>
                    <a:pt x="35725" y="10043"/>
                  </a:cubicBezTo>
                  <a:cubicBezTo>
                    <a:pt x="35134" y="10043"/>
                    <a:pt x="35134" y="10350"/>
                    <a:pt x="35134" y="10633"/>
                  </a:cubicBezTo>
                  <a:lnTo>
                    <a:pt x="34851" y="11224"/>
                  </a:lnTo>
                  <a:cubicBezTo>
                    <a:pt x="34544" y="11224"/>
                    <a:pt x="34851" y="10940"/>
                    <a:pt x="34851" y="10633"/>
                  </a:cubicBezTo>
                  <a:cubicBezTo>
                    <a:pt x="34851" y="10517"/>
                    <a:pt x="34799" y="10449"/>
                    <a:pt x="34719" y="10449"/>
                  </a:cubicBezTo>
                  <a:cubicBezTo>
                    <a:pt x="34603" y="10449"/>
                    <a:pt x="34428" y="10591"/>
                    <a:pt x="34260" y="10940"/>
                  </a:cubicBezTo>
                  <a:cubicBezTo>
                    <a:pt x="33953" y="11224"/>
                    <a:pt x="33669" y="11531"/>
                    <a:pt x="33362" y="11531"/>
                  </a:cubicBezTo>
                  <a:cubicBezTo>
                    <a:pt x="33362" y="11531"/>
                    <a:pt x="33362" y="11224"/>
                    <a:pt x="33669" y="10940"/>
                  </a:cubicBezTo>
                  <a:cubicBezTo>
                    <a:pt x="33953" y="10940"/>
                    <a:pt x="33953" y="10350"/>
                    <a:pt x="33953" y="10350"/>
                  </a:cubicBezTo>
                  <a:cubicBezTo>
                    <a:pt x="34260" y="10350"/>
                    <a:pt x="34260" y="10350"/>
                    <a:pt x="33953" y="10043"/>
                  </a:cubicBezTo>
                  <a:cubicBezTo>
                    <a:pt x="33669" y="10043"/>
                    <a:pt x="33669" y="10350"/>
                    <a:pt x="33669" y="10633"/>
                  </a:cubicBezTo>
                  <a:cubicBezTo>
                    <a:pt x="33362" y="10633"/>
                    <a:pt x="33079" y="10350"/>
                    <a:pt x="33079" y="10350"/>
                  </a:cubicBezTo>
                  <a:cubicBezTo>
                    <a:pt x="33079" y="10633"/>
                    <a:pt x="32772" y="10633"/>
                    <a:pt x="32772" y="10633"/>
                  </a:cubicBezTo>
                  <a:cubicBezTo>
                    <a:pt x="33079" y="10940"/>
                    <a:pt x="32772" y="10940"/>
                    <a:pt x="32772" y="10940"/>
                  </a:cubicBezTo>
                  <a:cubicBezTo>
                    <a:pt x="32677" y="10838"/>
                    <a:pt x="32580" y="10804"/>
                    <a:pt x="32492" y="10804"/>
                  </a:cubicBezTo>
                  <a:cubicBezTo>
                    <a:pt x="32317" y="10804"/>
                    <a:pt x="32181" y="10940"/>
                    <a:pt x="32181" y="10940"/>
                  </a:cubicBezTo>
                  <a:lnTo>
                    <a:pt x="31897" y="11224"/>
                  </a:lnTo>
                  <a:cubicBezTo>
                    <a:pt x="32181" y="11531"/>
                    <a:pt x="32181" y="11815"/>
                    <a:pt x="31897" y="11815"/>
                  </a:cubicBezTo>
                  <a:cubicBezTo>
                    <a:pt x="31590" y="11815"/>
                    <a:pt x="31897" y="11224"/>
                    <a:pt x="31590" y="11224"/>
                  </a:cubicBezTo>
                  <a:cubicBezTo>
                    <a:pt x="31307" y="11224"/>
                    <a:pt x="31590" y="10940"/>
                    <a:pt x="31897" y="10940"/>
                  </a:cubicBezTo>
                  <a:lnTo>
                    <a:pt x="32181" y="10633"/>
                  </a:lnTo>
                  <a:cubicBezTo>
                    <a:pt x="32181" y="10491"/>
                    <a:pt x="32110" y="10421"/>
                    <a:pt x="32039" y="10421"/>
                  </a:cubicBezTo>
                  <a:cubicBezTo>
                    <a:pt x="31968" y="10421"/>
                    <a:pt x="31897" y="10491"/>
                    <a:pt x="31897" y="10633"/>
                  </a:cubicBezTo>
                  <a:cubicBezTo>
                    <a:pt x="31897" y="10787"/>
                    <a:pt x="31821" y="10864"/>
                    <a:pt x="31708" y="10864"/>
                  </a:cubicBezTo>
                  <a:cubicBezTo>
                    <a:pt x="31596" y="10864"/>
                    <a:pt x="31448" y="10787"/>
                    <a:pt x="31307" y="10633"/>
                  </a:cubicBezTo>
                  <a:cubicBezTo>
                    <a:pt x="30999" y="10633"/>
                    <a:pt x="30999" y="11224"/>
                    <a:pt x="31307" y="11224"/>
                  </a:cubicBezTo>
                  <a:cubicBezTo>
                    <a:pt x="31590" y="11531"/>
                    <a:pt x="31307" y="11531"/>
                    <a:pt x="30999" y="11531"/>
                  </a:cubicBezTo>
                  <a:cubicBezTo>
                    <a:pt x="30999" y="11429"/>
                    <a:pt x="30968" y="11395"/>
                    <a:pt x="30915" y="11395"/>
                  </a:cubicBezTo>
                  <a:cubicBezTo>
                    <a:pt x="30808" y="11395"/>
                    <a:pt x="30614" y="11531"/>
                    <a:pt x="30409" y="11531"/>
                  </a:cubicBezTo>
                  <a:lnTo>
                    <a:pt x="30999" y="11815"/>
                  </a:lnTo>
                  <a:cubicBezTo>
                    <a:pt x="30999" y="11917"/>
                    <a:pt x="30968" y="11951"/>
                    <a:pt x="30915" y="11951"/>
                  </a:cubicBezTo>
                  <a:cubicBezTo>
                    <a:pt x="30808" y="11951"/>
                    <a:pt x="30614" y="11815"/>
                    <a:pt x="30409" y="11815"/>
                  </a:cubicBezTo>
                  <a:cubicBezTo>
                    <a:pt x="30409" y="11815"/>
                    <a:pt x="30125" y="11815"/>
                    <a:pt x="30125" y="11531"/>
                  </a:cubicBezTo>
                  <a:cubicBezTo>
                    <a:pt x="30125" y="11440"/>
                    <a:pt x="30074" y="11403"/>
                    <a:pt x="30008" y="11403"/>
                  </a:cubicBezTo>
                  <a:cubicBezTo>
                    <a:pt x="29853" y="11403"/>
                    <a:pt x="29618" y="11615"/>
                    <a:pt x="29818" y="11815"/>
                  </a:cubicBezTo>
                  <a:cubicBezTo>
                    <a:pt x="30125" y="11815"/>
                    <a:pt x="30125" y="12122"/>
                    <a:pt x="30125" y="12122"/>
                  </a:cubicBezTo>
                  <a:cubicBezTo>
                    <a:pt x="30125" y="12264"/>
                    <a:pt x="30048" y="12334"/>
                    <a:pt x="29972" y="12334"/>
                  </a:cubicBezTo>
                  <a:cubicBezTo>
                    <a:pt x="29895" y="12334"/>
                    <a:pt x="29818" y="12264"/>
                    <a:pt x="29818" y="12122"/>
                  </a:cubicBezTo>
                  <a:cubicBezTo>
                    <a:pt x="29818" y="11968"/>
                    <a:pt x="29747" y="11891"/>
                    <a:pt x="29638" y="11891"/>
                  </a:cubicBezTo>
                  <a:cubicBezTo>
                    <a:pt x="29529" y="11891"/>
                    <a:pt x="29381" y="11968"/>
                    <a:pt x="29227" y="12122"/>
                  </a:cubicBezTo>
                  <a:lnTo>
                    <a:pt x="29227" y="11531"/>
                  </a:lnTo>
                  <a:lnTo>
                    <a:pt x="28637" y="11531"/>
                  </a:lnTo>
                  <a:cubicBezTo>
                    <a:pt x="28353" y="11815"/>
                    <a:pt x="28353" y="11815"/>
                    <a:pt x="28637" y="11815"/>
                  </a:cubicBezTo>
                  <a:cubicBezTo>
                    <a:pt x="28637" y="12122"/>
                    <a:pt x="28637" y="12122"/>
                    <a:pt x="28353" y="12122"/>
                  </a:cubicBezTo>
                  <a:cubicBezTo>
                    <a:pt x="28353" y="12122"/>
                    <a:pt x="28046" y="12122"/>
                    <a:pt x="28046" y="12405"/>
                  </a:cubicBezTo>
                  <a:cubicBezTo>
                    <a:pt x="28200" y="12559"/>
                    <a:pt x="28200" y="12636"/>
                    <a:pt x="28126" y="12636"/>
                  </a:cubicBezTo>
                  <a:cubicBezTo>
                    <a:pt x="28052" y="12636"/>
                    <a:pt x="27904" y="12559"/>
                    <a:pt x="27763" y="12405"/>
                  </a:cubicBezTo>
                  <a:lnTo>
                    <a:pt x="27455" y="12405"/>
                  </a:lnTo>
                  <a:cubicBezTo>
                    <a:pt x="27172" y="12712"/>
                    <a:pt x="26865" y="12712"/>
                    <a:pt x="26865" y="12996"/>
                  </a:cubicBezTo>
                  <a:cubicBezTo>
                    <a:pt x="26865" y="13098"/>
                    <a:pt x="26899" y="13132"/>
                    <a:pt x="26955" y="13132"/>
                  </a:cubicBezTo>
                  <a:cubicBezTo>
                    <a:pt x="27067" y="13132"/>
                    <a:pt x="27266" y="12996"/>
                    <a:pt x="27455" y="12996"/>
                  </a:cubicBezTo>
                  <a:cubicBezTo>
                    <a:pt x="27763" y="12996"/>
                    <a:pt x="27455" y="13303"/>
                    <a:pt x="27455" y="13303"/>
                  </a:cubicBezTo>
                  <a:cubicBezTo>
                    <a:pt x="27763" y="13303"/>
                    <a:pt x="27763" y="13587"/>
                    <a:pt x="27455" y="13587"/>
                  </a:cubicBezTo>
                  <a:cubicBezTo>
                    <a:pt x="27455" y="13445"/>
                    <a:pt x="27384" y="13374"/>
                    <a:pt x="27314" y="13374"/>
                  </a:cubicBezTo>
                  <a:cubicBezTo>
                    <a:pt x="27243" y="13374"/>
                    <a:pt x="27172" y="13445"/>
                    <a:pt x="27172" y="13587"/>
                  </a:cubicBezTo>
                  <a:cubicBezTo>
                    <a:pt x="27172" y="13677"/>
                    <a:pt x="27145" y="13714"/>
                    <a:pt x="27107" y="13714"/>
                  </a:cubicBezTo>
                  <a:cubicBezTo>
                    <a:pt x="27017" y="13714"/>
                    <a:pt x="26865" y="13503"/>
                    <a:pt x="26865" y="13303"/>
                  </a:cubicBezTo>
                  <a:cubicBezTo>
                    <a:pt x="26581" y="13303"/>
                    <a:pt x="26581" y="13587"/>
                    <a:pt x="26274" y="13587"/>
                  </a:cubicBezTo>
                  <a:cubicBezTo>
                    <a:pt x="26274" y="13303"/>
                    <a:pt x="26581" y="12996"/>
                    <a:pt x="26581" y="12996"/>
                  </a:cubicBezTo>
                  <a:cubicBezTo>
                    <a:pt x="26492" y="12914"/>
                    <a:pt x="26429" y="12879"/>
                    <a:pt x="26377" y="12879"/>
                  </a:cubicBezTo>
                  <a:cubicBezTo>
                    <a:pt x="26250" y="12879"/>
                    <a:pt x="26192" y="13085"/>
                    <a:pt x="25990" y="13303"/>
                  </a:cubicBezTo>
                  <a:cubicBezTo>
                    <a:pt x="25683" y="13587"/>
                    <a:pt x="25400" y="13587"/>
                    <a:pt x="25400" y="13587"/>
                  </a:cubicBezTo>
                  <a:cubicBezTo>
                    <a:pt x="25683" y="13894"/>
                    <a:pt x="25093" y="13894"/>
                    <a:pt x="25093" y="14177"/>
                  </a:cubicBezTo>
                  <a:cubicBezTo>
                    <a:pt x="25093" y="14177"/>
                    <a:pt x="24502" y="14484"/>
                    <a:pt x="24218" y="14484"/>
                  </a:cubicBezTo>
                  <a:cubicBezTo>
                    <a:pt x="23911" y="14768"/>
                    <a:pt x="24218" y="14768"/>
                    <a:pt x="24502" y="14768"/>
                  </a:cubicBezTo>
                  <a:cubicBezTo>
                    <a:pt x="24809" y="14484"/>
                    <a:pt x="24809" y="14484"/>
                    <a:pt x="25093" y="14484"/>
                  </a:cubicBezTo>
                  <a:cubicBezTo>
                    <a:pt x="25311" y="14267"/>
                    <a:pt x="25517" y="14060"/>
                    <a:pt x="25618" y="14060"/>
                  </a:cubicBezTo>
                  <a:cubicBezTo>
                    <a:pt x="25659" y="14060"/>
                    <a:pt x="25683" y="14095"/>
                    <a:pt x="25683" y="14177"/>
                  </a:cubicBezTo>
                  <a:cubicBezTo>
                    <a:pt x="25990" y="14177"/>
                    <a:pt x="26274" y="14177"/>
                    <a:pt x="26274" y="13894"/>
                  </a:cubicBezTo>
                  <a:lnTo>
                    <a:pt x="26865" y="13894"/>
                  </a:lnTo>
                  <a:cubicBezTo>
                    <a:pt x="26865" y="14177"/>
                    <a:pt x="26581" y="14177"/>
                    <a:pt x="26581" y="14484"/>
                  </a:cubicBezTo>
                  <a:cubicBezTo>
                    <a:pt x="26770" y="14484"/>
                    <a:pt x="26707" y="14610"/>
                    <a:pt x="26644" y="14610"/>
                  </a:cubicBezTo>
                  <a:cubicBezTo>
                    <a:pt x="26613" y="14610"/>
                    <a:pt x="26581" y="14579"/>
                    <a:pt x="26581" y="14484"/>
                  </a:cubicBezTo>
                  <a:cubicBezTo>
                    <a:pt x="26581" y="14484"/>
                    <a:pt x="26445" y="14348"/>
                    <a:pt x="26354" y="14348"/>
                  </a:cubicBezTo>
                  <a:cubicBezTo>
                    <a:pt x="26308" y="14348"/>
                    <a:pt x="26274" y="14382"/>
                    <a:pt x="26274" y="14484"/>
                  </a:cubicBezTo>
                  <a:cubicBezTo>
                    <a:pt x="25990" y="14484"/>
                    <a:pt x="25990" y="14768"/>
                    <a:pt x="25683" y="14768"/>
                  </a:cubicBezTo>
                  <a:cubicBezTo>
                    <a:pt x="25683" y="14768"/>
                    <a:pt x="25400" y="15075"/>
                    <a:pt x="25400" y="15359"/>
                  </a:cubicBezTo>
                  <a:cubicBezTo>
                    <a:pt x="25400" y="15461"/>
                    <a:pt x="25366" y="15495"/>
                    <a:pt x="25320" y="15495"/>
                  </a:cubicBezTo>
                  <a:cubicBezTo>
                    <a:pt x="25229" y="15495"/>
                    <a:pt x="25093" y="15359"/>
                    <a:pt x="25093" y="15359"/>
                  </a:cubicBezTo>
                  <a:cubicBezTo>
                    <a:pt x="25093" y="15666"/>
                    <a:pt x="24809" y="16257"/>
                    <a:pt x="24502" y="16540"/>
                  </a:cubicBezTo>
                  <a:cubicBezTo>
                    <a:pt x="24218" y="16847"/>
                    <a:pt x="24502" y="16847"/>
                    <a:pt x="24218" y="17131"/>
                  </a:cubicBezTo>
                  <a:cubicBezTo>
                    <a:pt x="24218" y="17233"/>
                    <a:pt x="24184" y="17267"/>
                    <a:pt x="24128" y="17267"/>
                  </a:cubicBezTo>
                  <a:cubicBezTo>
                    <a:pt x="24016" y="17267"/>
                    <a:pt x="23817" y="17131"/>
                    <a:pt x="23628" y="17131"/>
                  </a:cubicBezTo>
                  <a:cubicBezTo>
                    <a:pt x="23628" y="17131"/>
                    <a:pt x="23911" y="17721"/>
                    <a:pt x="23628" y="18029"/>
                  </a:cubicBezTo>
                  <a:cubicBezTo>
                    <a:pt x="23321" y="18029"/>
                    <a:pt x="23628" y="18312"/>
                    <a:pt x="23628" y="18312"/>
                  </a:cubicBezTo>
                  <a:cubicBezTo>
                    <a:pt x="23628" y="18466"/>
                    <a:pt x="23480" y="18466"/>
                    <a:pt x="23332" y="18466"/>
                  </a:cubicBezTo>
                  <a:cubicBezTo>
                    <a:pt x="23185" y="18466"/>
                    <a:pt x="23037" y="18466"/>
                    <a:pt x="23037" y="18619"/>
                  </a:cubicBezTo>
                  <a:lnTo>
                    <a:pt x="22446" y="18619"/>
                  </a:lnTo>
                  <a:lnTo>
                    <a:pt x="23037" y="19210"/>
                  </a:lnTo>
                  <a:cubicBezTo>
                    <a:pt x="23179" y="19352"/>
                    <a:pt x="23102" y="19423"/>
                    <a:pt x="22990" y="19423"/>
                  </a:cubicBezTo>
                  <a:cubicBezTo>
                    <a:pt x="22878" y="19423"/>
                    <a:pt x="22730" y="19352"/>
                    <a:pt x="22730" y="19210"/>
                  </a:cubicBezTo>
                  <a:cubicBezTo>
                    <a:pt x="22730" y="19210"/>
                    <a:pt x="22446" y="19493"/>
                    <a:pt x="22139" y="19493"/>
                  </a:cubicBezTo>
                  <a:cubicBezTo>
                    <a:pt x="21549" y="19801"/>
                    <a:pt x="21856" y="20084"/>
                    <a:pt x="21549" y="20084"/>
                  </a:cubicBezTo>
                  <a:cubicBezTo>
                    <a:pt x="21265" y="20084"/>
                    <a:pt x="21265" y="20675"/>
                    <a:pt x="21265" y="20675"/>
                  </a:cubicBezTo>
                  <a:cubicBezTo>
                    <a:pt x="20958" y="20675"/>
                    <a:pt x="20958" y="20391"/>
                    <a:pt x="20674" y="20391"/>
                  </a:cubicBezTo>
                  <a:cubicBezTo>
                    <a:pt x="20367" y="20391"/>
                    <a:pt x="20367" y="20675"/>
                    <a:pt x="20674" y="20675"/>
                  </a:cubicBezTo>
                  <a:cubicBezTo>
                    <a:pt x="20958" y="20982"/>
                    <a:pt x="20367" y="20982"/>
                    <a:pt x="20084" y="20982"/>
                  </a:cubicBezTo>
                  <a:cubicBezTo>
                    <a:pt x="20084" y="21266"/>
                    <a:pt x="19493" y="21266"/>
                    <a:pt x="19493" y="21266"/>
                  </a:cubicBezTo>
                  <a:cubicBezTo>
                    <a:pt x="19186" y="21573"/>
                    <a:pt x="19776" y="21573"/>
                    <a:pt x="19776" y="21573"/>
                  </a:cubicBezTo>
                  <a:cubicBezTo>
                    <a:pt x="19930" y="21714"/>
                    <a:pt x="19859" y="21785"/>
                    <a:pt x="19711" y="21785"/>
                  </a:cubicBezTo>
                  <a:cubicBezTo>
                    <a:pt x="19564" y="21785"/>
                    <a:pt x="19339" y="21714"/>
                    <a:pt x="19186" y="21573"/>
                  </a:cubicBezTo>
                  <a:cubicBezTo>
                    <a:pt x="18902" y="21573"/>
                    <a:pt x="18902" y="21856"/>
                    <a:pt x="18902" y="21856"/>
                  </a:cubicBezTo>
                  <a:cubicBezTo>
                    <a:pt x="18595" y="21856"/>
                    <a:pt x="18312" y="22163"/>
                    <a:pt x="18312" y="22447"/>
                  </a:cubicBezTo>
                  <a:lnTo>
                    <a:pt x="18004" y="22447"/>
                  </a:lnTo>
                  <a:cubicBezTo>
                    <a:pt x="18004" y="22365"/>
                    <a:pt x="17980" y="22330"/>
                    <a:pt x="17947" y="22330"/>
                  </a:cubicBezTo>
                  <a:cubicBezTo>
                    <a:pt x="17864" y="22330"/>
                    <a:pt x="17721" y="22536"/>
                    <a:pt x="17721" y="22754"/>
                  </a:cubicBezTo>
                  <a:cubicBezTo>
                    <a:pt x="17721" y="23038"/>
                    <a:pt x="18004" y="23038"/>
                    <a:pt x="18004" y="23038"/>
                  </a:cubicBezTo>
                  <a:cubicBezTo>
                    <a:pt x="18004" y="23345"/>
                    <a:pt x="17721" y="23345"/>
                    <a:pt x="18004" y="23345"/>
                  </a:cubicBezTo>
                  <a:cubicBezTo>
                    <a:pt x="18312" y="23345"/>
                    <a:pt x="18004" y="23628"/>
                    <a:pt x="18004" y="23628"/>
                  </a:cubicBezTo>
                  <a:cubicBezTo>
                    <a:pt x="17721" y="23935"/>
                    <a:pt x="17721" y="23935"/>
                    <a:pt x="18004" y="24219"/>
                  </a:cubicBezTo>
                  <a:cubicBezTo>
                    <a:pt x="18004" y="24219"/>
                    <a:pt x="17721" y="24219"/>
                    <a:pt x="17721" y="24526"/>
                  </a:cubicBezTo>
                  <a:cubicBezTo>
                    <a:pt x="17863" y="24668"/>
                    <a:pt x="18010" y="24668"/>
                    <a:pt x="18123" y="24668"/>
                  </a:cubicBezTo>
                  <a:cubicBezTo>
                    <a:pt x="18235" y="24668"/>
                    <a:pt x="18312" y="24668"/>
                    <a:pt x="18312" y="24810"/>
                  </a:cubicBezTo>
                  <a:cubicBezTo>
                    <a:pt x="18312" y="24810"/>
                    <a:pt x="18595" y="24810"/>
                    <a:pt x="18902" y="24526"/>
                  </a:cubicBezTo>
                  <a:cubicBezTo>
                    <a:pt x="18961" y="24463"/>
                    <a:pt x="19007" y="24438"/>
                    <a:pt x="19042" y="24438"/>
                  </a:cubicBezTo>
                  <a:cubicBezTo>
                    <a:pt x="19174" y="24438"/>
                    <a:pt x="19127" y="24810"/>
                    <a:pt x="18902" y="24810"/>
                  </a:cubicBezTo>
                  <a:cubicBezTo>
                    <a:pt x="18595" y="24810"/>
                    <a:pt x="18595" y="24810"/>
                    <a:pt x="18595" y="25117"/>
                  </a:cubicBezTo>
                  <a:cubicBezTo>
                    <a:pt x="18595" y="25211"/>
                    <a:pt x="18564" y="25243"/>
                    <a:pt x="18522" y="25243"/>
                  </a:cubicBezTo>
                  <a:cubicBezTo>
                    <a:pt x="18438" y="25243"/>
                    <a:pt x="18312" y="25117"/>
                    <a:pt x="18312" y="25117"/>
                  </a:cubicBezTo>
                  <a:cubicBezTo>
                    <a:pt x="18312" y="25014"/>
                    <a:pt x="18246" y="24980"/>
                    <a:pt x="18169" y="24980"/>
                  </a:cubicBezTo>
                  <a:cubicBezTo>
                    <a:pt x="18015" y="24980"/>
                    <a:pt x="17815" y="25117"/>
                    <a:pt x="18004" y="25117"/>
                  </a:cubicBezTo>
                  <a:lnTo>
                    <a:pt x="18004" y="25707"/>
                  </a:lnTo>
                  <a:cubicBezTo>
                    <a:pt x="18004" y="25802"/>
                    <a:pt x="18039" y="25833"/>
                    <a:pt x="18084" y="25833"/>
                  </a:cubicBezTo>
                  <a:cubicBezTo>
                    <a:pt x="18175" y="25833"/>
                    <a:pt x="18312" y="25707"/>
                    <a:pt x="18312" y="25707"/>
                  </a:cubicBezTo>
                  <a:cubicBezTo>
                    <a:pt x="18453" y="25554"/>
                    <a:pt x="18524" y="25477"/>
                    <a:pt x="18598" y="25477"/>
                  </a:cubicBezTo>
                  <a:cubicBezTo>
                    <a:pt x="18672" y="25477"/>
                    <a:pt x="18749" y="25554"/>
                    <a:pt x="18902" y="25707"/>
                  </a:cubicBezTo>
                  <a:cubicBezTo>
                    <a:pt x="18902" y="25849"/>
                    <a:pt x="18825" y="25849"/>
                    <a:pt x="18749" y="25849"/>
                  </a:cubicBezTo>
                  <a:cubicBezTo>
                    <a:pt x="18672" y="25849"/>
                    <a:pt x="18595" y="25849"/>
                    <a:pt x="18595" y="25991"/>
                  </a:cubicBezTo>
                  <a:cubicBezTo>
                    <a:pt x="18595" y="26145"/>
                    <a:pt x="18524" y="26145"/>
                    <a:pt x="18453" y="26145"/>
                  </a:cubicBezTo>
                  <a:cubicBezTo>
                    <a:pt x="18382" y="26145"/>
                    <a:pt x="18312" y="26145"/>
                    <a:pt x="18312" y="26298"/>
                  </a:cubicBezTo>
                  <a:cubicBezTo>
                    <a:pt x="18004" y="26582"/>
                    <a:pt x="18902" y="26889"/>
                    <a:pt x="19186" y="26889"/>
                  </a:cubicBezTo>
                  <a:cubicBezTo>
                    <a:pt x="19186" y="26889"/>
                    <a:pt x="19493" y="27172"/>
                    <a:pt x="20084" y="27172"/>
                  </a:cubicBezTo>
                  <a:cubicBezTo>
                    <a:pt x="20367" y="27172"/>
                    <a:pt x="21265" y="26298"/>
                    <a:pt x="21549" y="25991"/>
                  </a:cubicBezTo>
                  <a:lnTo>
                    <a:pt x="22139" y="25991"/>
                  </a:lnTo>
                  <a:lnTo>
                    <a:pt x="22139" y="25400"/>
                  </a:lnTo>
                  <a:cubicBezTo>
                    <a:pt x="22446" y="25400"/>
                    <a:pt x="22446" y="25707"/>
                    <a:pt x="22446" y="25707"/>
                  </a:cubicBezTo>
                  <a:cubicBezTo>
                    <a:pt x="22730" y="25707"/>
                    <a:pt x="22730" y="25991"/>
                    <a:pt x="22730" y="26298"/>
                  </a:cubicBezTo>
                  <a:cubicBezTo>
                    <a:pt x="22730" y="26582"/>
                    <a:pt x="22730" y="26889"/>
                    <a:pt x="23037" y="27172"/>
                  </a:cubicBezTo>
                  <a:cubicBezTo>
                    <a:pt x="23321" y="27172"/>
                    <a:pt x="23037" y="27479"/>
                    <a:pt x="23321" y="27763"/>
                  </a:cubicBezTo>
                  <a:cubicBezTo>
                    <a:pt x="23628" y="28070"/>
                    <a:pt x="23628" y="28354"/>
                    <a:pt x="23628" y="28661"/>
                  </a:cubicBezTo>
                  <a:cubicBezTo>
                    <a:pt x="23911" y="28661"/>
                    <a:pt x="23911" y="28944"/>
                    <a:pt x="23911" y="29252"/>
                  </a:cubicBezTo>
                  <a:cubicBezTo>
                    <a:pt x="23911" y="29393"/>
                    <a:pt x="23988" y="29393"/>
                    <a:pt x="24065" y="29393"/>
                  </a:cubicBezTo>
                  <a:cubicBezTo>
                    <a:pt x="24142" y="29393"/>
                    <a:pt x="24218" y="29393"/>
                    <a:pt x="24218" y="29535"/>
                  </a:cubicBezTo>
                  <a:lnTo>
                    <a:pt x="24218" y="30126"/>
                  </a:lnTo>
                  <a:cubicBezTo>
                    <a:pt x="24218" y="30228"/>
                    <a:pt x="24250" y="30262"/>
                    <a:pt x="24303" y="30262"/>
                  </a:cubicBezTo>
                  <a:cubicBezTo>
                    <a:pt x="24410" y="30262"/>
                    <a:pt x="24604" y="30126"/>
                    <a:pt x="24809" y="30126"/>
                  </a:cubicBezTo>
                  <a:cubicBezTo>
                    <a:pt x="25093" y="30126"/>
                    <a:pt x="25093" y="29842"/>
                    <a:pt x="25093" y="29842"/>
                  </a:cubicBezTo>
                  <a:cubicBezTo>
                    <a:pt x="25093" y="29535"/>
                    <a:pt x="25400" y="29535"/>
                    <a:pt x="25400" y="29535"/>
                  </a:cubicBezTo>
                  <a:cubicBezTo>
                    <a:pt x="25400" y="29393"/>
                    <a:pt x="25471" y="29322"/>
                    <a:pt x="25580" y="29322"/>
                  </a:cubicBezTo>
                  <a:cubicBezTo>
                    <a:pt x="25689" y="29322"/>
                    <a:pt x="25837" y="29393"/>
                    <a:pt x="25990" y="29535"/>
                  </a:cubicBezTo>
                  <a:cubicBezTo>
                    <a:pt x="26274" y="29535"/>
                    <a:pt x="26274" y="29252"/>
                    <a:pt x="26274" y="28944"/>
                  </a:cubicBezTo>
                  <a:cubicBezTo>
                    <a:pt x="26363" y="28862"/>
                    <a:pt x="26427" y="28828"/>
                    <a:pt x="26471" y="28828"/>
                  </a:cubicBezTo>
                  <a:cubicBezTo>
                    <a:pt x="26581" y="28828"/>
                    <a:pt x="26581" y="29034"/>
                    <a:pt x="26581" y="29252"/>
                  </a:cubicBezTo>
                  <a:cubicBezTo>
                    <a:pt x="26865" y="29252"/>
                    <a:pt x="27172" y="28661"/>
                    <a:pt x="27172" y="28354"/>
                  </a:cubicBezTo>
                  <a:cubicBezTo>
                    <a:pt x="27172" y="28212"/>
                    <a:pt x="27172" y="28141"/>
                    <a:pt x="27133" y="28141"/>
                  </a:cubicBezTo>
                  <a:cubicBezTo>
                    <a:pt x="27095" y="28141"/>
                    <a:pt x="27018" y="28212"/>
                    <a:pt x="26865" y="28354"/>
                  </a:cubicBezTo>
                  <a:cubicBezTo>
                    <a:pt x="26809" y="28414"/>
                    <a:pt x="26775" y="28440"/>
                    <a:pt x="26757" y="28440"/>
                  </a:cubicBezTo>
                  <a:cubicBezTo>
                    <a:pt x="26682" y="28440"/>
                    <a:pt x="26865" y="28010"/>
                    <a:pt x="26865" y="27763"/>
                  </a:cubicBezTo>
                  <a:lnTo>
                    <a:pt x="26865" y="26889"/>
                  </a:lnTo>
                  <a:cubicBezTo>
                    <a:pt x="26865" y="26582"/>
                    <a:pt x="27172" y="26298"/>
                    <a:pt x="27455" y="26298"/>
                  </a:cubicBezTo>
                  <a:cubicBezTo>
                    <a:pt x="27763" y="26298"/>
                    <a:pt x="28353" y="25707"/>
                    <a:pt x="28046" y="25707"/>
                  </a:cubicBezTo>
                  <a:cubicBezTo>
                    <a:pt x="28046" y="25400"/>
                    <a:pt x="28637" y="25117"/>
                    <a:pt x="28637" y="25117"/>
                  </a:cubicBezTo>
                  <a:cubicBezTo>
                    <a:pt x="28637" y="24810"/>
                    <a:pt x="28046" y="24219"/>
                    <a:pt x="27763" y="24219"/>
                  </a:cubicBezTo>
                  <a:cubicBezTo>
                    <a:pt x="27763" y="24077"/>
                    <a:pt x="27615" y="24077"/>
                    <a:pt x="27467" y="24077"/>
                  </a:cubicBezTo>
                  <a:cubicBezTo>
                    <a:pt x="27320" y="24077"/>
                    <a:pt x="27172" y="24077"/>
                    <a:pt x="27172" y="23935"/>
                  </a:cubicBezTo>
                  <a:cubicBezTo>
                    <a:pt x="27455" y="23935"/>
                    <a:pt x="27172" y="23345"/>
                    <a:pt x="27172" y="23038"/>
                  </a:cubicBezTo>
                  <a:cubicBezTo>
                    <a:pt x="27172" y="22754"/>
                    <a:pt x="27455" y="22447"/>
                    <a:pt x="27455" y="22447"/>
                  </a:cubicBezTo>
                  <a:cubicBezTo>
                    <a:pt x="27455" y="22163"/>
                    <a:pt x="27455" y="21856"/>
                    <a:pt x="27763" y="21856"/>
                  </a:cubicBezTo>
                  <a:cubicBezTo>
                    <a:pt x="28046" y="21573"/>
                    <a:pt x="27763" y="21573"/>
                    <a:pt x="28046" y="21266"/>
                  </a:cubicBezTo>
                  <a:cubicBezTo>
                    <a:pt x="28353" y="21266"/>
                    <a:pt x="28353" y="20982"/>
                    <a:pt x="28637" y="20675"/>
                  </a:cubicBezTo>
                  <a:cubicBezTo>
                    <a:pt x="28944" y="20675"/>
                    <a:pt x="28944" y="20391"/>
                    <a:pt x="29535" y="20391"/>
                  </a:cubicBezTo>
                  <a:cubicBezTo>
                    <a:pt x="29818" y="20084"/>
                    <a:pt x="30409" y="19493"/>
                    <a:pt x="30716" y="19493"/>
                  </a:cubicBezTo>
                  <a:cubicBezTo>
                    <a:pt x="30716" y="19210"/>
                    <a:pt x="30125" y="18903"/>
                    <a:pt x="30409" y="18619"/>
                  </a:cubicBezTo>
                  <a:cubicBezTo>
                    <a:pt x="30999" y="18312"/>
                    <a:pt x="30716" y="18029"/>
                    <a:pt x="30716" y="18029"/>
                  </a:cubicBezTo>
                  <a:cubicBezTo>
                    <a:pt x="30999" y="18029"/>
                    <a:pt x="31307" y="17721"/>
                    <a:pt x="31307" y="17721"/>
                  </a:cubicBezTo>
                  <a:cubicBezTo>
                    <a:pt x="31590" y="17438"/>
                    <a:pt x="31897" y="17438"/>
                    <a:pt x="32181" y="17438"/>
                  </a:cubicBezTo>
                  <a:lnTo>
                    <a:pt x="32488" y="17438"/>
                  </a:lnTo>
                  <a:cubicBezTo>
                    <a:pt x="32772" y="17438"/>
                    <a:pt x="33079" y="17721"/>
                    <a:pt x="33362" y="17721"/>
                  </a:cubicBezTo>
                  <a:cubicBezTo>
                    <a:pt x="33669" y="18029"/>
                    <a:pt x="33362" y="18029"/>
                    <a:pt x="33669" y="18312"/>
                  </a:cubicBezTo>
                  <a:cubicBezTo>
                    <a:pt x="33669" y="18530"/>
                    <a:pt x="33669" y="18736"/>
                    <a:pt x="33560" y="18736"/>
                  </a:cubicBezTo>
                  <a:cubicBezTo>
                    <a:pt x="33515" y="18736"/>
                    <a:pt x="33451" y="18702"/>
                    <a:pt x="33362" y="18619"/>
                  </a:cubicBezTo>
                  <a:cubicBezTo>
                    <a:pt x="33079" y="18619"/>
                    <a:pt x="33079" y="18619"/>
                    <a:pt x="33079" y="18903"/>
                  </a:cubicBezTo>
                  <a:cubicBezTo>
                    <a:pt x="32772" y="19493"/>
                    <a:pt x="32488" y="19801"/>
                    <a:pt x="32181" y="19801"/>
                  </a:cubicBezTo>
                  <a:cubicBezTo>
                    <a:pt x="31897" y="19801"/>
                    <a:pt x="31897" y="20084"/>
                    <a:pt x="31590" y="20084"/>
                  </a:cubicBezTo>
                  <a:cubicBezTo>
                    <a:pt x="31307" y="20391"/>
                    <a:pt x="31307" y="20391"/>
                    <a:pt x="31307" y="20675"/>
                  </a:cubicBezTo>
                  <a:cubicBezTo>
                    <a:pt x="31307" y="20982"/>
                    <a:pt x="30999" y="20982"/>
                    <a:pt x="30716" y="20982"/>
                  </a:cubicBezTo>
                  <a:cubicBezTo>
                    <a:pt x="30409" y="20982"/>
                    <a:pt x="30409" y="21266"/>
                    <a:pt x="30409" y="21266"/>
                  </a:cubicBezTo>
                  <a:cubicBezTo>
                    <a:pt x="30125" y="21573"/>
                    <a:pt x="30125" y="21573"/>
                    <a:pt x="30409" y="21856"/>
                  </a:cubicBezTo>
                  <a:lnTo>
                    <a:pt x="30409" y="22447"/>
                  </a:lnTo>
                  <a:cubicBezTo>
                    <a:pt x="30409" y="22447"/>
                    <a:pt x="30716" y="23038"/>
                    <a:pt x="30716" y="23345"/>
                  </a:cubicBezTo>
                  <a:cubicBezTo>
                    <a:pt x="30409" y="23628"/>
                    <a:pt x="30125" y="24219"/>
                    <a:pt x="30409" y="24219"/>
                  </a:cubicBezTo>
                  <a:cubicBezTo>
                    <a:pt x="30409" y="24164"/>
                    <a:pt x="30431" y="24142"/>
                    <a:pt x="30467" y="24142"/>
                  </a:cubicBezTo>
                  <a:cubicBezTo>
                    <a:pt x="30615" y="24142"/>
                    <a:pt x="30999" y="24526"/>
                    <a:pt x="30999" y="24526"/>
                  </a:cubicBezTo>
                  <a:cubicBezTo>
                    <a:pt x="31204" y="24526"/>
                    <a:pt x="31273" y="24652"/>
                    <a:pt x="31379" y="24652"/>
                  </a:cubicBezTo>
                  <a:cubicBezTo>
                    <a:pt x="31433" y="24652"/>
                    <a:pt x="31496" y="24621"/>
                    <a:pt x="31590" y="24526"/>
                  </a:cubicBezTo>
                  <a:cubicBezTo>
                    <a:pt x="31897" y="24526"/>
                    <a:pt x="31897" y="24810"/>
                    <a:pt x="32488" y="24810"/>
                  </a:cubicBezTo>
                  <a:cubicBezTo>
                    <a:pt x="33079" y="24810"/>
                    <a:pt x="34544" y="24219"/>
                    <a:pt x="34851" y="24219"/>
                  </a:cubicBezTo>
                  <a:lnTo>
                    <a:pt x="36032" y="24219"/>
                  </a:lnTo>
                  <a:cubicBezTo>
                    <a:pt x="36032" y="24164"/>
                    <a:pt x="36043" y="24142"/>
                    <a:pt x="36060" y="24142"/>
                  </a:cubicBezTo>
                  <a:cubicBezTo>
                    <a:pt x="36131" y="24142"/>
                    <a:pt x="36316" y="24526"/>
                    <a:pt x="36316" y="24526"/>
                  </a:cubicBezTo>
                  <a:cubicBezTo>
                    <a:pt x="36469" y="24668"/>
                    <a:pt x="36617" y="24668"/>
                    <a:pt x="36765" y="24668"/>
                  </a:cubicBezTo>
                  <a:cubicBezTo>
                    <a:pt x="36912" y="24668"/>
                    <a:pt x="37060" y="24668"/>
                    <a:pt x="37213" y="24810"/>
                  </a:cubicBezTo>
                  <a:lnTo>
                    <a:pt x="36906" y="24810"/>
                  </a:lnTo>
                  <a:cubicBezTo>
                    <a:pt x="36623" y="24810"/>
                    <a:pt x="36316" y="25117"/>
                    <a:pt x="36032" y="25117"/>
                  </a:cubicBezTo>
                  <a:cubicBezTo>
                    <a:pt x="35725" y="25117"/>
                    <a:pt x="35725" y="25400"/>
                    <a:pt x="35725" y="25400"/>
                  </a:cubicBezTo>
                  <a:lnTo>
                    <a:pt x="35441" y="25400"/>
                  </a:lnTo>
                  <a:cubicBezTo>
                    <a:pt x="35339" y="25503"/>
                    <a:pt x="35174" y="25537"/>
                    <a:pt x="34987" y="25537"/>
                  </a:cubicBezTo>
                  <a:cubicBezTo>
                    <a:pt x="34614" y="25537"/>
                    <a:pt x="34158" y="25400"/>
                    <a:pt x="33953" y="25400"/>
                  </a:cubicBezTo>
                  <a:cubicBezTo>
                    <a:pt x="33669" y="25400"/>
                    <a:pt x="32772" y="25400"/>
                    <a:pt x="32488" y="25707"/>
                  </a:cubicBezTo>
                  <a:cubicBezTo>
                    <a:pt x="32181" y="25991"/>
                    <a:pt x="31897" y="25991"/>
                    <a:pt x="31897" y="25991"/>
                  </a:cubicBezTo>
                  <a:cubicBezTo>
                    <a:pt x="32181" y="26298"/>
                    <a:pt x="31897" y="26298"/>
                    <a:pt x="32181" y="26582"/>
                  </a:cubicBezTo>
                  <a:cubicBezTo>
                    <a:pt x="32488" y="26889"/>
                    <a:pt x="32488" y="26889"/>
                    <a:pt x="32772" y="26889"/>
                  </a:cubicBezTo>
                  <a:cubicBezTo>
                    <a:pt x="32772" y="26889"/>
                    <a:pt x="33079" y="26889"/>
                    <a:pt x="32772" y="27172"/>
                  </a:cubicBezTo>
                  <a:cubicBezTo>
                    <a:pt x="32488" y="27479"/>
                    <a:pt x="32772" y="27479"/>
                    <a:pt x="32772" y="28070"/>
                  </a:cubicBezTo>
                  <a:cubicBezTo>
                    <a:pt x="32772" y="28354"/>
                    <a:pt x="32181" y="28354"/>
                    <a:pt x="32181" y="28354"/>
                  </a:cubicBezTo>
                  <a:cubicBezTo>
                    <a:pt x="31897" y="28354"/>
                    <a:pt x="31590" y="27479"/>
                    <a:pt x="31307" y="27479"/>
                  </a:cubicBezTo>
                  <a:cubicBezTo>
                    <a:pt x="31307" y="27416"/>
                    <a:pt x="31294" y="27391"/>
                    <a:pt x="31270" y="27391"/>
                  </a:cubicBezTo>
                  <a:cubicBezTo>
                    <a:pt x="31181" y="27391"/>
                    <a:pt x="30941" y="27763"/>
                    <a:pt x="30716" y="27763"/>
                  </a:cubicBezTo>
                  <a:cubicBezTo>
                    <a:pt x="30409" y="28070"/>
                    <a:pt x="30409" y="28354"/>
                    <a:pt x="30409" y="28354"/>
                  </a:cubicBezTo>
                  <a:cubicBezTo>
                    <a:pt x="30125" y="28661"/>
                    <a:pt x="30125" y="28944"/>
                    <a:pt x="30125" y="29252"/>
                  </a:cubicBezTo>
                  <a:cubicBezTo>
                    <a:pt x="30409" y="29535"/>
                    <a:pt x="30409" y="29842"/>
                    <a:pt x="30125" y="30126"/>
                  </a:cubicBezTo>
                  <a:lnTo>
                    <a:pt x="30125" y="30433"/>
                  </a:lnTo>
                  <a:lnTo>
                    <a:pt x="30409" y="30433"/>
                  </a:lnTo>
                  <a:cubicBezTo>
                    <a:pt x="30409" y="30716"/>
                    <a:pt x="29818" y="30716"/>
                    <a:pt x="30125" y="31024"/>
                  </a:cubicBezTo>
                  <a:lnTo>
                    <a:pt x="29535" y="31024"/>
                  </a:lnTo>
                  <a:cubicBezTo>
                    <a:pt x="29535" y="30870"/>
                    <a:pt x="29458" y="30793"/>
                    <a:pt x="29381" y="30793"/>
                  </a:cubicBezTo>
                  <a:cubicBezTo>
                    <a:pt x="29304" y="30793"/>
                    <a:pt x="29227" y="30870"/>
                    <a:pt x="29227" y="31024"/>
                  </a:cubicBezTo>
                  <a:lnTo>
                    <a:pt x="28944" y="31024"/>
                  </a:lnTo>
                  <a:cubicBezTo>
                    <a:pt x="28944" y="31307"/>
                    <a:pt x="28944" y="31307"/>
                    <a:pt x="28637" y="31307"/>
                  </a:cubicBezTo>
                  <a:cubicBezTo>
                    <a:pt x="28353" y="31307"/>
                    <a:pt x="28353" y="31024"/>
                    <a:pt x="28353" y="30716"/>
                  </a:cubicBezTo>
                  <a:cubicBezTo>
                    <a:pt x="28353" y="30716"/>
                    <a:pt x="26865" y="31024"/>
                    <a:pt x="26581" y="31307"/>
                  </a:cubicBezTo>
                  <a:cubicBezTo>
                    <a:pt x="26274" y="31614"/>
                    <a:pt x="25400" y="31614"/>
                    <a:pt x="25400" y="31614"/>
                  </a:cubicBezTo>
                  <a:cubicBezTo>
                    <a:pt x="25400" y="31898"/>
                    <a:pt x="25093" y="31898"/>
                    <a:pt x="25093" y="31898"/>
                  </a:cubicBezTo>
                  <a:cubicBezTo>
                    <a:pt x="25093" y="31614"/>
                    <a:pt x="24809" y="31614"/>
                    <a:pt x="24502" y="31614"/>
                  </a:cubicBezTo>
                  <a:cubicBezTo>
                    <a:pt x="24218" y="31614"/>
                    <a:pt x="24809" y="31307"/>
                    <a:pt x="24502" y="31024"/>
                  </a:cubicBezTo>
                  <a:lnTo>
                    <a:pt x="24502" y="31024"/>
                  </a:lnTo>
                  <a:cubicBezTo>
                    <a:pt x="24502" y="31024"/>
                    <a:pt x="24218" y="31307"/>
                    <a:pt x="23911" y="31307"/>
                  </a:cubicBezTo>
                  <a:cubicBezTo>
                    <a:pt x="23628" y="31307"/>
                    <a:pt x="23321" y="31614"/>
                    <a:pt x="23037" y="31898"/>
                  </a:cubicBezTo>
                  <a:cubicBezTo>
                    <a:pt x="22730" y="31898"/>
                    <a:pt x="22446" y="31898"/>
                    <a:pt x="22730" y="31614"/>
                  </a:cubicBezTo>
                  <a:cubicBezTo>
                    <a:pt x="22730" y="31307"/>
                    <a:pt x="22730" y="31307"/>
                    <a:pt x="22446" y="31307"/>
                  </a:cubicBezTo>
                  <a:cubicBezTo>
                    <a:pt x="22356" y="31398"/>
                    <a:pt x="22240" y="31435"/>
                    <a:pt x="22131" y="31435"/>
                  </a:cubicBezTo>
                  <a:cubicBezTo>
                    <a:pt x="21869" y="31435"/>
                    <a:pt x="21639" y="31223"/>
                    <a:pt x="21856" y="31024"/>
                  </a:cubicBezTo>
                  <a:lnTo>
                    <a:pt x="21549" y="31024"/>
                  </a:lnTo>
                  <a:cubicBezTo>
                    <a:pt x="21549" y="30716"/>
                    <a:pt x="21265" y="30716"/>
                    <a:pt x="21265" y="30433"/>
                  </a:cubicBezTo>
                  <a:lnTo>
                    <a:pt x="21856" y="30433"/>
                  </a:lnTo>
                  <a:cubicBezTo>
                    <a:pt x="21856" y="30575"/>
                    <a:pt x="22003" y="30646"/>
                    <a:pt x="22151" y="30646"/>
                  </a:cubicBezTo>
                  <a:cubicBezTo>
                    <a:pt x="22299" y="30646"/>
                    <a:pt x="22446" y="30575"/>
                    <a:pt x="22446" y="30433"/>
                  </a:cubicBezTo>
                  <a:cubicBezTo>
                    <a:pt x="22446" y="30433"/>
                    <a:pt x="22247" y="30049"/>
                    <a:pt x="22169" y="30049"/>
                  </a:cubicBezTo>
                  <a:cubicBezTo>
                    <a:pt x="22151" y="30049"/>
                    <a:pt x="22139" y="30071"/>
                    <a:pt x="22139" y="30126"/>
                  </a:cubicBezTo>
                  <a:lnTo>
                    <a:pt x="21549" y="30126"/>
                  </a:lnTo>
                  <a:cubicBezTo>
                    <a:pt x="21549" y="29842"/>
                    <a:pt x="21856" y="29842"/>
                    <a:pt x="21856" y="29535"/>
                  </a:cubicBezTo>
                  <a:cubicBezTo>
                    <a:pt x="21856" y="29393"/>
                    <a:pt x="22003" y="29393"/>
                    <a:pt x="22151" y="29393"/>
                  </a:cubicBezTo>
                  <a:cubicBezTo>
                    <a:pt x="22299" y="29393"/>
                    <a:pt x="22446" y="29393"/>
                    <a:pt x="22446" y="29252"/>
                  </a:cubicBezTo>
                  <a:cubicBezTo>
                    <a:pt x="22446" y="28944"/>
                    <a:pt x="22139" y="28944"/>
                    <a:pt x="22139" y="28944"/>
                  </a:cubicBezTo>
                  <a:cubicBezTo>
                    <a:pt x="21856" y="28944"/>
                    <a:pt x="21856" y="28354"/>
                    <a:pt x="22139" y="28354"/>
                  </a:cubicBezTo>
                  <a:lnTo>
                    <a:pt x="22139" y="27763"/>
                  </a:lnTo>
                  <a:cubicBezTo>
                    <a:pt x="22057" y="27681"/>
                    <a:pt x="21973" y="27646"/>
                    <a:pt x="21894" y="27646"/>
                  </a:cubicBezTo>
                  <a:cubicBezTo>
                    <a:pt x="21703" y="27646"/>
                    <a:pt x="21549" y="27852"/>
                    <a:pt x="21549" y="28070"/>
                  </a:cubicBezTo>
                  <a:cubicBezTo>
                    <a:pt x="21549" y="28165"/>
                    <a:pt x="21517" y="28196"/>
                    <a:pt x="21464" y="28196"/>
                  </a:cubicBezTo>
                  <a:cubicBezTo>
                    <a:pt x="21357" y="28196"/>
                    <a:pt x="21163" y="28070"/>
                    <a:pt x="20958" y="28070"/>
                  </a:cubicBezTo>
                  <a:cubicBezTo>
                    <a:pt x="20958" y="28354"/>
                    <a:pt x="21265" y="28354"/>
                    <a:pt x="20958" y="28661"/>
                  </a:cubicBezTo>
                  <a:cubicBezTo>
                    <a:pt x="20958" y="28661"/>
                    <a:pt x="20958" y="28354"/>
                    <a:pt x="20674" y="28354"/>
                  </a:cubicBezTo>
                  <a:cubicBezTo>
                    <a:pt x="20367" y="28354"/>
                    <a:pt x="20367" y="28661"/>
                    <a:pt x="20367" y="28944"/>
                  </a:cubicBezTo>
                  <a:cubicBezTo>
                    <a:pt x="20084" y="28944"/>
                    <a:pt x="20084" y="29535"/>
                    <a:pt x="20367" y="29842"/>
                  </a:cubicBezTo>
                  <a:cubicBezTo>
                    <a:pt x="20367" y="30126"/>
                    <a:pt x="20674" y="30126"/>
                    <a:pt x="20674" y="30433"/>
                  </a:cubicBezTo>
                  <a:cubicBezTo>
                    <a:pt x="20367" y="30716"/>
                    <a:pt x="20674" y="30716"/>
                    <a:pt x="20674" y="30716"/>
                  </a:cubicBezTo>
                  <a:cubicBezTo>
                    <a:pt x="20674" y="31024"/>
                    <a:pt x="20958" y="31024"/>
                    <a:pt x="20674" y="31307"/>
                  </a:cubicBezTo>
                  <a:cubicBezTo>
                    <a:pt x="20674" y="31307"/>
                    <a:pt x="20958" y="31614"/>
                    <a:pt x="20958" y="31898"/>
                  </a:cubicBezTo>
                  <a:cubicBezTo>
                    <a:pt x="21111" y="32051"/>
                    <a:pt x="21041" y="32051"/>
                    <a:pt x="20931" y="32051"/>
                  </a:cubicBezTo>
                  <a:cubicBezTo>
                    <a:pt x="20822" y="32051"/>
                    <a:pt x="20674" y="32051"/>
                    <a:pt x="20674" y="32205"/>
                  </a:cubicBezTo>
                  <a:cubicBezTo>
                    <a:pt x="20674" y="32299"/>
                    <a:pt x="20640" y="32331"/>
                    <a:pt x="20584" y="32331"/>
                  </a:cubicBezTo>
                  <a:cubicBezTo>
                    <a:pt x="20472" y="32331"/>
                    <a:pt x="20273" y="32205"/>
                    <a:pt x="20084" y="32205"/>
                  </a:cubicBezTo>
                  <a:lnTo>
                    <a:pt x="19493" y="32205"/>
                  </a:lnTo>
                  <a:lnTo>
                    <a:pt x="19493" y="32488"/>
                  </a:lnTo>
                  <a:lnTo>
                    <a:pt x="18595" y="32488"/>
                  </a:lnTo>
                  <a:cubicBezTo>
                    <a:pt x="18004" y="32488"/>
                    <a:pt x="18004" y="32796"/>
                    <a:pt x="18004" y="33079"/>
                  </a:cubicBezTo>
                  <a:cubicBezTo>
                    <a:pt x="18209" y="33079"/>
                    <a:pt x="18015" y="33216"/>
                    <a:pt x="17863" y="33216"/>
                  </a:cubicBezTo>
                  <a:cubicBezTo>
                    <a:pt x="17787" y="33216"/>
                    <a:pt x="17721" y="33182"/>
                    <a:pt x="17721" y="33079"/>
                  </a:cubicBezTo>
                  <a:cubicBezTo>
                    <a:pt x="17721" y="32997"/>
                    <a:pt x="17695" y="32962"/>
                    <a:pt x="17658" y="32962"/>
                  </a:cubicBezTo>
                  <a:cubicBezTo>
                    <a:pt x="17568" y="32962"/>
                    <a:pt x="17414" y="33168"/>
                    <a:pt x="17414" y="33386"/>
                  </a:cubicBezTo>
                  <a:cubicBezTo>
                    <a:pt x="17414" y="33386"/>
                    <a:pt x="17130" y="33670"/>
                    <a:pt x="17130" y="33977"/>
                  </a:cubicBezTo>
                  <a:cubicBezTo>
                    <a:pt x="17130" y="34261"/>
                    <a:pt x="16540" y="34568"/>
                    <a:pt x="16540" y="34568"/>
                  </a:cubicBezTo>
                  <a:lnTo>
                    <a:pt x="16232" y="34568"/>
                  </a:lnTo>
                  <a:cubicBezTo>
                    <a:pt x="16232" y="34851"/>
                    <a:pt x="15949" y="34851"/>
                    <a:pt x="15642" y="34851"/>
                  </a:cubicBezTo>
                  <a:cubicBezTo>
                    <a:pt x="15358" y="34851"/>
                    <a:pt x="15051" y="35158"/>
                    <a:pt x="15051" y="35749"/>
                  </a:cubicBezTo>
                  <a:cubicBezTo>
                    <a:pt x="15051" y="36033"/>
                    <a:pt x="14767" y="36033"/>
                    <a:pt x="14177" y="36033"/>
                  </a:cubicBezTo>
                  <a:cubicBezTo>
                    <a:pt x="13870" y="36340"/>
                    <a:pt x="13870" y="36623"/>
                    <a:pt x="13870" y="36623"/>
                  </a:cubicBezTo>
                  <a:cubicBezTo>
                    <a:pt x="13786" y="36714"/>
                    <a:pt x="13675" y="36751"/>
                    <a:pt x="13553" y="36751"/>
                  </a:cubicBezTo>
                  <a:cubicBezTo>
                    <a:pt x="13262" y="36751"/>
                    <a:pt x="12905" y="36540"/>
                    <a:pt x="12688" y="36340"/>
                  </a:cubicBezTo>
                  <a:cubicBezTo>
                    <a:pt x="12688" y="36249"/>
                    <a:pt x="12637" y="36212"/>
                    <a:pt x="12572" y="36212"/>
                  </a:cubicBezTo>
                  <a:cubicBezTo>
                    <a:pt x="12418" y="36212"/>
                    <a:pt x="12188" y="36423"/>
                    <a:pt x="12405" y="36623"/>
                  </a:cubicBezTo>
                  <a:cubicBezTo>
                    <a:pt x="12688" y="36930"/>
                    <a:pt x="12688" y="37521"/>
                    <a:pt x="12405" y="37521"/>
                  </a:cubicBezTo>
                  <a:cubicBezTo>
                    <a:pt x="12405" y="37579"/>
                    <a:pt x="12380" y="37600"/>
                    <a:pt x="12341" y="37600"/>
                  </a:cubicBezTo>
                  <a:cubicBezTo>
                    <a:pt x="12230" y="37600"/>
                    <a:pt x="12002" y="37430"/>
                    <a:pt x="11886" y="37430"/>
                  </a:cubicBezTo>
                  <a:cubicBezTo>
                    <a:pt x="11842" y="37430"/>
                    <a:pt x="11814" y="37454"/>
                    <a:pt x="11814" y="37521"/>
                  </a:cubicBezTo>
                  <a:cubicBezTo>
                    <a:pt x="11725" y="37603"/>
                    <a:pt x="11662" y="37638"/>
                    <a:pt x="11610" y="37638"/>
                  </a:cubicBezTo>
                  <a:cubicBezTo>
                    <a:pt x="11483" y="37638"/>
                    <a:pt x="11425" y="37432"/>
                    <a:pt x="11223" y="37214"/>
                  </a:cubicBezTo>
                  <a:cubicBezTo>
                    <a:pt x="11019" y="37214"/>
                    <a:pt x="10950" y="37350"/>
                    <a:pt x="10844" y="37350"/>
                  </a:cubicBezTo>
                  <a:cubicBezTo>
                    <a:pt x="10790" y="37350"/>
                    <a:pt x="10727" y="37316"/>
                    <a:pt x="10633" y="37214"/>
                  </a:cubicBezTo>
                  <a:cubicBezTo>
                    <a:pt x="10042" y="37214"/>
                    <a:pt x="9735" y="37521"/>
                    <a:pt x="10042" y="37805"/>
                  </a:cubicBezTo>
                  <a:lnTo>
                    <a:pt x="10042" y="38112"/>
                  </a:lnTo>
                  <a:cubicBezTo>
                    <a:pt x="10325" y="38395"/>
                    <a:pt x="10633" y="38395"/>
                    <a:pt x="11223" y="38702"/>
                  </a:cubicBezTo>
                  <a:lnTo>
                    <a:pt x="11814" y="38702"/>
                  </a:lnTo>
                  <a:cubicBezTo>
                    <a:pt x="11956" y="38844"/>
                    <a:pt x="12027" y="38844"/>
                    <a:pt x="12062" y="38844"/>
                  </a:cubicBezTo>
                  <a:cubicBezTo>
                    <a:pt x="12098" y="38844"/>
                    <a:pt x="12098" y="38844"/>
                    <a:pt x="12098" y="38986"/>
                  </a:cubicBezTo>
                  <a:cubicBezTo>
                    <a:pt x="12098" y="39293"/>
                    <a:pt x="12405" y="39577"/>
                    <a:pt x="12688" y="39884"/>
                  </a:cubicBezTo>
                  <a:cubicBezTo>
                    <a:pt x="12995" y="39884"/>
                    <a:pt x="12688" y="40167"/>
                    <a:pt x="12995" y="40474"/>
                  </a:cubicBezTo>
                  <a:cubicBezTo>
                    <a:pt x="12995" y="40758"/>
                    <a:pt x="12688" y="41065"/>
                    <a:pt x="12688" y="41349"/>
                  </a:cubicBezTo>
                  <a:cubicBezTo>
                    <a:pt x="12995" y="41656"/>
                    <a:pt x="12688" y="42837"/>
                    <a:pt x="12405" y="42837"/>
                  </a:cubicBezTo>
                  <a:cubicBezTo>
                    <a:pt x="12098" y="42837"/>
                    <a:pt x="11507" y="42530"/>
                    <a:pt x="10916" y="42530"/>
                  </a:cubicBezTo>
                  <a:cubicBezTo>
                    <a:pt x="10822" y="42632"/>
                    <a:pt x="10562" y="42667"/>
                    <a:pt x="10235" y="42667"/>
                  </a:cubicBezTo>
                  <a:cubicBezTo>
                    <a:pt x="9583" y="42667"/>
                    <a:pt x="8664" y="42530"/>
                    <a:pt x="8270" y="42530"/>
                  </a:cubicBezTo>
                  <a:cubicBezTo>
                    <a:pt x="7679" y="42530"/>
                    <a:pt x="7679" y="42247"/>
                    <a:pt x="7372" y="42247"/>
                  </a:cubicBezTo>
                  <a:cubicBezTo>
                    <a:pt x="7089" y="42247"/>
                    <a:pt x="7372" y="42837"/>
                    <a:pt x="6781" y="42837"/>
                  </a:cubicBezTo>
                  <a:cubicBezTo>
                    <a:pt x="6191" y="42837"/>
                    <a:pt x="6191" y="43121"/>
                    <a:pt x="6498" y="43428"/>
                  </a:cubicBezTo>
                  <a:cubicBezTo>
                    <a:pt x="6781" y="43428"/>
                    <a:pt x="6781" y="43711"/>
                    <a:pt x="6781" y="44019"/>
                  </a:cubicBezTo>
                  <a:lnTo>
                    <a:pt x="6781" y="44609"/>
                  </a:lnTo>
                  <a:cubicBezTo>
                    <a:pt x="6781" y="44893"/>
                    <a:pt x="6498" y="46074"/>
                    <a:pt x="6191" y="46665"/>
                  </a:cubicBezTo>
                  <a:cubicBezTo>
                    <a:pt x="5907" y="46972"/>
                    <a:pt x="6191" y="46972"/>
                    <a:pt x="6498" y="47256"/>
                  </a:cubicBezTo>
                  <a:cubicBezTo>
                    <a:pt x="6781" y="47563"/>
                    <a:pt x="6781" y="48437"/>
                    <a:pt x="6781" y="48744"/>
                  </a:cubicBezTo>
                  <a:lnTo>
                    <a:pt x="8270" y="48744"/>
                  </a:lnTo>
                  <a:cubicBezTo>
                    <a:pt x="8553" y="48744"/>
                    <a:pt x="8861" y="49618"/>
                    <a:pt x="9451" y="49618"/>
                  </a:cubicBezTo>
                  <a:lnTo>
                    <a:pt x="9451" y="49335"/>
                  </a:lnTo>
                  <a:lnTo>
                    <a:pt x="10042" y="49335"/>
                  </a:lnTo>
                  <a:cubicBezTo>
                    <a:pt x="10042" y="49335"/>
                    <a:pt x="10325" y="49028"/>
                    <a:pt x="10633" y="49028"/>
                  </a:cubicBezTo>
                  <a:lnTo>
                    <a:pt x="11814" y="49028"/>
                  </a:lnTo>
                  <a:cubicBezTo>
                    <a:pt x="12098" y="49028"/>
                    <a:pt x="12098" y="49028"/>
                    <a:pt x="12405" y="48744"/>
                  </a:cubicBezTo>
                  <a:cubicBezTo>
                    <a:pt x="12405" y="48437"/>
                    <a:pt x="12688" y="48437"/>
                    <a:pt x="12995" y="48153"/>
                  </a:cubicBezTo>
                  <a:cubicBezTo>
                    <a:pt x="13279" y="48153"/>
                    <a:pt x="13279" y="47846"/>
                    <a:pt x="13279" y="47846"/>
                  </a:cubicBezTo>
                  <a:cubicBezTo>
                    <a:pt x="13279" y="47563"/>
                    <a:pt x="13586" y="47256"/>
                    <a:pt x="13870" y="46972"/>
                  </a:cubicBezTo>
                  <a:cubicBezTo>
                    <a:pt x="13870" y="46972"/>
                    <a:pt x="13586" y="46381"/>
                    <a:pt x="13870" y="46074"/>
                  </a:cubicBezTo>
                  <a:cubicBezTo>
                    <a:pt x="14177" y="45483"/>
                    <a:pt x="14460" y="45483"/>
                    <a:pt x="14460" y="45200"/>
                  </a:cubicBezTo>
                  <a:cubicBezTo>
                    <a:pt x="14460" y="44893"/>
                    <a:pt x="14767" y="44893"/>
                    <a:pt x="15051" y="44893"/>
                  </a:cubicBezTo>
                  <a:cubicBezTo>
                    <a:pt x="15642" y="44609"/>
                    <a:pt x="15642" y="44609"/>
                    <a:pt x="15949" y="44302"/>
                  </a:cubicBezTo>
                  <a:cubicBezTo>
                    <a:pt x="16232" y="44302"/>
                    <a:pt x="16540" y="44019"/>
                    <a:pt x="16232" y="43711"/>
                  </a:cubicBezTo>
                  <a:lnTo>
                    <a:pt x="16232" y="43428"/>
                  </a:lnTo>
                  <a:cubicBezTo>
                    <a:pt x="16232" y="43121"/>
                    <a:pt x="16540" y="42837"/>
                    <a:pt x="16823" y="42530"/>
                  </a:cubicBezTo>
                  <a:cubicBezTo>
                    <a:pt x="17414" y="42530"/>
                    <a:pt x="18312" y="42837"/>
                    <a:pt x="18312" y="43121"/>
                  </a:cubicBezTo>
                  <a:cubicBezTo>
                    <a:pt x="18595" y="43121"/>
                    <a:pt x="18902" y="43121"/>
                    <a:pt x="19186" y="42837"/>
                  </a:cubicBezTo>
                  <a:cubicBezTo>
                    <a:pt x="19493" y="42530"/>
                    <a:pt x="19776" y="42530"/>
                    <a:pt x="19776" y="42247"/>
                  </a:cubicBezTo>
                  <a:lnTo>
                    <a:pt x="20084" y="42247"/>
                  </a:lnTo>
                  <a:cubicBezTo>
                    <a:pt x="20367" y="42247"/>
                    <a:pt x="20367" y="41939"/>
                    <a:pt x="20674" y="41656"/>
                  </a:cubicBezTo>
                  <a:cubicBezTo>
                    <a:pt x="21265" y="41656"/>
                    <a:pt x="21549" y="41939"/>
                    <a:pt x="21856" y="42247"/>
                  </a:cubicBezTo>
                  <a:cubicBezTo>
                    <a:pt x="22139" y="42530"/>
                    <a:pt x="22139" y="42530"/>
                    <a:pt x="22139" y="42837"/>
                  </a:cubicBezTo>
                  <a:cubicBezTo>
                    <a:pt x="22139" y="42837"/>
                    <a:pt x="22446" y="43428"/>
                    <a:pt x="22730" y="43711"/>
                  </a:cubicBezTo>
                  <a:cubicBezTo>
                    <a:pt x="23321" y="44019"/>
                    <a:pt x="23628" y="44609"/>
                    <a:pt x="23911" y="44609"/>
                  </a:cubicBezTo>
                  <a:cubicBezTo>
                    <a:pt x="24065" y="44751"/>
                    <a:pt x="24213" y="44751"/>
                    <a:pt x="24360" y="44751"/>
                  </a:cubicBezTo>
                  <a:cubicBezTo>
                    <a:pt x="24508" y="44751"/>
                    <a:pt x="24656" y="44751"/>
                    <a:pt x="24809" y="44893"/>
                  </a:cubicBezTo>
                  <a:cubicBezTo>
                    <a:pt x="24809" y="45200"/>
                    <a:pt x="25093" y="45200"/>
                    <a:pt x="25400" y="45483"/>
                  </a:cubicBezTo>
                  <a:cubicBezTo>
                    <a:pt x="25683" y="45483"/>
                    <a:pt x="25683" y="45791"/>
                    <a:pt x="25990" y="45791"/>
                  </a:cubicBezTo>
                  <a:cubicBezTo>
                    <a:pt x="26274" y="45791"/>
                    <a:pt x="25990" y="46074"/>
                    <a:pt x="26274" y="46381"/>
                  </a:cubicBezTo>
                  <a:lnTo>
                    <a:pt x="26274" y="47256"/>
                  </a:lnTo>
                  <a:cubicBezTo>
                    <a:pt x="25990" y="47563"/>
                    <a:pt x="26274" y="47846"/>
                    <a:pt x="26274" y="47846"/>
                  </a:cubicBezTo>
                  <a:lnTo>
                    <a:pt x="26581" y="47256"/>
                  </a:lnTo>
                  <a:cubicBezTo>
                    <a:pt x="26581" y="46972"/>
                    <a:pt x="26865" y="46972"/>
                    <a:pt x="27172" y="46665"/>
                  </a:cubicBezTo>
                  <a:cubicBezTo>
                    <a:pt x="27455" y="46381"/>
                    <a:pt x="26865" y="46381"/>
                    <a:pt x="26865" y="46074"/>
                  </a:cubicBezTo>
                  <a:cubicBezTo>
                    <a:pt x="26665" y="45874"/>
                    <a:pt x="26899" y="45663"/>
                    <a:pt x="27154" y="45663"/>
                  </a:cubicBezTo>
                  <a:cubicBezTo>
                    <a:pt x="27261" y="45663"/>
                    <a:pt x="27372" y="45700"/>
                    <a:pt x="27455" y="45791"/>
                  </a:cubicBezTo>
                  <a:cubicBezTo>
                    <a:pt x="27751" y="45932"/>
                    <a:pt x="27898" y="46003"/>
                    <a:pt x="27972" y="46003"/>
                  </a:cubicBezTo>
                  <a:cubicBezTo>
                    <a:pt x="28046" y="46003"/>
                    <a:pt x="28046" y="45932"/>
                    <a:pt x="28046" y="45791"/>
                  </a:cubicBezTo>
                  <a:cubicBezTo>
                    <a:pt x="28046" y="45483"/>
                    <a:pt x="26865" y="44893"/>
                    <a:pt x="26581" y="44609"/>
                  </a:cubicBezTo>
                  <a:cubicBezTo>
                    <a:pt x="26274" y="44609"/>
                    <a:pt x="26581" y="44302"/>
                    <a:pt x="25990" y="44302"/>
                  </a:cubicBezTo>
                  <a:cubicBezTo>
                    <a:pt x="25400" y="44302"/>
                    <a:pt x="24809" y="43711"/>
                    <a:pt x="24809" y="42837"/>
                  </a:cubicBezTo>
                  <a:cubicBezTo>
                    <a:pt x="24502" y="42247"/>
                    <a:pt x="23911" y="42247"/>
                    <a:pt x="23628" y="41656"/>
                  </a:cubicBezTo>
                  <a:cubicBezTo>
                    <a:pt x="23321" y="41349"/>
                    <a:pt x="23911" y="41349"/>
                    <a:pt x="23628" y="41065"/>
                  </a:cubicBezTo>
                  <a:cubicBezTo>
                    <a:pt x="23628" y="40758"/>
                    <a:pt x="23628" y="40758"/>
                    <a:pt x="23911" y="40474"/>
                  </a:cubicBezTo>
                  <a:lnTo>
                    <a:pt x="24502" y="40474"/>
                  </a:lnTo>
                  <a:lnTo>
                    <a:pt x="24502" y="40758"/>
                  </a:lnTo>
                  <a:cubicBezTo>
                    <a:pt x="24809" y="40758"/>
                    <a:pt x="24502" y="41065"/>
                    <a:pt x="24809" y="41065"/>
                  </a:cubicBezTo>
                  <a:cubicBezTo>
                    <a:pt x="25093" y="41065"/>
                    <a:pt x="25400" y="41065"/>
                    <a:pt x="25400" y="41349"/>
                  </a:cubicBezTo>
                  <a:cubicBezTo>
                    <a:pt x="25400" y="41656"/>
                    <a:pt x="25990" y="42247"/>
                    <a:pt x="25990" y="42530"/>
                  </a:cubicBezTo>
                  <a:cubicBezTo>
                    <a:pt x="26274" y="42530"/>
                    <a:pt x="26581" y="42530"/>
                    <a:pt x="26865" y="42837"/>
                  </a:cubicBezTo>
                  <a:cubicBezTo>
                    <a:pt x="26865" y="42837"/>
                    <a:pt x="27172" y="43121"/>
                    <a:pt x="27455" y="43121"/>
                  </a:cubicBezTo>
                  <a:lnTo>
                    <a:pt x="27763" y="43121"/>
                  </a:lnTo>
                  <a:cubicBezTo>
                    <a:pt x="27763" y="43428"/>
                    <a:pt x="28046" y="43428"/>
                    <a:pt x="28046" y="43428"/>
                  </a:cubicBezTo>
                  <a:lnTo>
                    <a:pt x="28637" y="44019"/>
                  </a:lnTo>
                  <a:cubicBezTo>
                    <a:pt x="28944" y="44302"/>
                    <a:pt x="29227" y="44302"/>
                    <a:pt x="28944" y="44609"/>
                  </a:cubicBezTo>
                  <a:cubicBezTo>
                    <a:pt x="28637" y="44609"/>
                    <a:pt x="28637" y="45483"/>
                    <a:pt x="28944" y="45791"/>
                  </a:cubicBezTo>
                  <a:cubicBezTo>
                    <a:pt x="29227" y="45791"/>
                    <a:pt x="29227" y="46381"/>
                    <a:pt x="29535" y="46381"/>
                  </a:cubicBezTo>
                  <a:cubicBezTo>
                    <a:pt x="29818" y="46381"/>
                    <a:pt x="29818" y="46665"/>
                    <a:pt x="29818" y="46972"/>
                  </a:cubicBezTo>
                  <a:cubicBezTo>
                    <a:pt x="29818" y="47172"/>
                    <a:pt x="30111" y="47383"/>
                    <a:pt x="30285" y="47383"/>
                  </a:cubicBezTo>
                  <a:cubicBezTo>
                    <a:pt x="30357" y="47383"/>
                    <a:pt x="30409" y="47346"/>
                    <a:pt x="30409" y="47256"/>
                  </a:cubicBezTo>
                  <a:cubicBezTo>
                    <a:pt x="30498" y="47173"/>
                    <a:pt x="30611" y="47139"/>
                    <a:pt x="30727" y="47139"/>
                  </a:cubicBezTo>
                  <a:cubicBezTo>
                    <a:pt x="31009" y="47139"/>
                    <a:pt x="31307" y="47345"/>
                    <a:pt x="31307" y="47563"/>
                  </a:cubicBezTo>
                  <a:cubicBezTo>
                    <a:pt x="31307" y="47563"/>
                    <a:pt x="31044" y="47426"/>
                    <a:pt x="30778" y="47426"/>
                  </a:cubicBezTo>
                  <a:cubicBezTo>
                    <a:pt x="30645" y="47426"/>
                    <a:pt x="30511" y="47460"/>
                    <a:pt x="30409" y="47563"/>
                  </a:cubicBezTo>
                  <a:cubicBezTo>
                    <a:pt x="30125" y="47846"/>
                    <a:pt x="30716" y="47846"/>
                    <a:pt x="30409" y="48153"/>
                  </a:cubicBezTo>
                  <a:cubicBezTo>
                    <a:pt x="30409" y="48437"/>
                    <a:pt x="30716" y="48744"/>
                    <a:pt x="30999" y="48744"/>
                  </a:cubicBezTo>
                  <a:cubicBezTo>
                    <a:pt x="31243" y="48744"/>
                    <a:pt x="31472" y="49116"/>
                    <a:pt x="31556" y="49116"/>
                  </a:cubicBezTo>
                  <a:cubicBezTo>
                    <a:pt x="31578" y="49116"/>
                    <a:pt x="31590" y="49091"/>
                    <a:pt x="31590" y="49028"/>
                  </a:cubicBezTo>
                  <a:cubicBezTo>
                    <a:pt x="31897" y="49028"/>
                    <a:pt x="31590" y="48437"/>
                    <a:pt x="31590" y="48437"/>
                  </a:cubicBezTo>
                  <a:cubicBezTo>
                    <a:pt x="31590" y="48342"/>
                    <a:pt x="31624" y="48311"/>
                    <a:pt x="31680" y="48311"/>
                  </a:cubicBezTo>
                  <a:cubicBezTo>
                    <a:pt x="31792" y="48311"/>
                    <a:pt x="31992" y="48437"/>
                    <a:pt x="32181" y="48437"/>
                  </a:cubicBezTo>
                  <a:cubicBezTo>
                    <a:pt x="32181" y="48153"/>
                    <a:pt x="31897" y="47846"/>
                    <a:pt x="31590" y="47846"/>
                  </a:cubicBezTo>
                  <a:cubicBezTo>
                    <a:pt x="31590" y="47846"/>
                    <a:pt x="31590" y="47720"/>
                    <a:pt x="31681" y="47720"/>
                  </a:cubicBezTo>
                  <a:cubicBezTo>
                    <a:pt x="31727" y="47720"/>
                    <a:pt x="31795" y="47752"/>
                    <a:pt x="31897" y="47846"/>
                  </a:cubicBezTo>
                  <a:cubicBezTo>
                    <a:pt x="31992" y="47949"/>
                    <a:pt x="32089" y="47983"/>
                    <a:pt x="32176" y="47983"/>
                  </a:cubicBezTo>
                  <a:cubicBezTo>
                    <a:pt x="32351" y="47983"/>
                    <a:pt x="32488" y="47846"/>
                    <a:pt x="32488" y="47846"/>
                  </a:cubicBezTo>
                  <a:cubicBezTo>
                    <a:pt x="32772" y="47846"/>
                    <a:pt x="32772" y="47256"/>
                    <a:pt x="32181" y="47256"/>
                  </a:cubicBezTo>
                  <a:cubicBezTo>
                    <a:pt x="32123" y="47197"/>
                    <a:pt x="32077" y="47176"/>
                    <a:pt x="32037" y="47176"/>
                  </a:cubicBezTo>
                  <a:cubicBezTo>
                    <a:pt x="31926" y="47176"/>
                    <a:pt x="31870" y="47347"/>
                    <a:pt x="31753" y="47347"/>
                  </a:cubicBezTo>
                  <a:cubicBezTo>
                    <a:pt x="31709" y="47347"/>
                    <a:pt x="31657" y="47322"/>
                    <a:pt x="31590" y="47256"/>
                  </a:cubicBezTo>
                  <a:cubicBezTo>
                    <a:pt x="31307" y="46972"/>
                    <a:pt x="31897" y="46972"/>
                    <a:pt x="31897" y="46665"/>
                  </a:cubicBezTo>
                  <a:cubicBezTo>
                    <a:pt x="31897" y="46381"/>
                    <a:pt x="31590" y="46074"/>
                    <a:pt x="31307" y="45791"/>
                  </a:cubicBezTo>
                  <a:cubicBezTo>
                    <a:pt x="30999" y="45483"/>
                    <a:pt x="31590" y="45483"/>
                    <a:pt x="31590" y="45483"/>
                  </a:cubicBezTo>
                  <a:cubicBezTo>
                    <a:pt x="31897" y="45791"/>
                    <a:pt x="32181" y="45791"/>
                    <a:pt x="32181" y="45791"/>
                  </a:cubicBezTo>
                  <a:cubicBezTo>
                    <a:pt x="32488" y="45483"/>
                    <a:pt x="32181" y="45200"/>
                    <a:pt x="32488" y="45200"/>
                  </a:cubicBezTo>
                  <a:cubicBezTo>
                    <a:pt x="32583" y="45098"/>
                    <a:pt x="32646" y="45063"/>
                    <a:pt x="32699" y="45063"/>
                  </a:cubicBezTo>
                  <a:cubicBezTo>
                    <a:pt x="32806" y="45063"/>
                    <a:pt x="32874" y="45200"/>
                    <a:pt x="33079" y="45200"/>
                  </a:cubicBezTo>
                  <a:cubicBezTo>
                    <a:pt x="33079" y="45200"/>
                    <a:pt x="33079" y="44893"/>
                    <a:pt x="33669" y="44893"/>
                  </a:cubicBezTo>
                  <a:lnTo>
                    <a:pt x="33953" y="45200"/>
                  </a:lnTo>
                  <a:cubicBezTo>
                    <a:pt x="34260" y="45200"/>
                    <a:pt x="34260" y="45483"/>
                    <a:pt x="34544" y="45483"/>
                  </a:cubicBezTo>
                  <a:cubicBezTo>
                    <a:pt x="34851" y="45483"/>
                    <a:pt x="35134" y="45200"/>
                    <a:pt x="35134" y="44893"/>
                  </a:cubicBezTo>
                  <a:lnTo>
                    <a:pt x="36316" y="44893"/>
                  </a:lnTo>
                  <a:cubicBezTo>
                    <a:pt x="36623" y="44609"/>
                    <a:pt x="36032" y="44609"/>
                    <a:pt x="35725" y="44302"/>
                  </a:cubicBezTo>
                  <a:cubicBezTo>
                    <a:pt x="35725" y="44302"/>
                    <a:pt x="35725" y="44019"/>
                    <a:pt x="35441" y="44019"/>
                  </a:cubicBezTo>
                  <a:lnTo>
                    <a:pt x="35441" y="43711"/>
                  </a:lnTo>
                  <a:lnTo>
                    <a:pt x="35134" y="43121"/>
                  </a:lnTo>
                  <a:cubicBezTo>
                    <a:pt x="35441" y="43121"/>
                    <a:pt x="35725" y="42530"/>
                    <a:pt x="36032" y="42530"/>
                  </a:cubicBezTo>
                  <a:lnTo>
                    <a:pt x="36032" y="42247"/>
                  </a:lnTo>
                  <a:lnTo>
                    <a:pt x="36032" y="41939"/>
                  </a:lnTo>
                  <a:cubicBezTo>
                    <a:pt x="36032" y="41656"/>
                    <a:pt x="36316" y="41349"/>
                    <a:pt x="36316" y="41349"/>
                  </a:cubicBezTo>
                  <a:cubicBezTo>
                    <a:pt x="36623" y="41349"/>
                    <a:pt x="36906" y="41349"/>
                    <a:pt x="36906" y="40758"/>
                  </a:cubicBezTo>
                  <a:cubicBezTo>
                    <a:pt x="36906" y="40474"/>
                    <a:pt x="36906" y="40474"/>
                    <a:pt x="37213" y="40167"/>
                  </a:cubicBezTo>
                  <a:cubicBezTo>
                    <a:pt x="37497" y="39884"/>
                    <a:pt x="37497" y="39577"/>
                    <a:pt x="37804" y="39577"/>
                  </a:cubicBezTo>
                  <a:cubicBezTo>
                    <a:pt x="38088" y="39293"/>
                    <a:pt x="38395" y="39293"/>
                    <a:pt x="38678" y="39293"/>
                  </a:cubicBezTo>
                  <a:cubicBezTo>
                    <a:pt x="39269" y="39293"/>
                    <a:pt x="38678" y="39577"/>
                    <a:pt x="38986" y="39884"/>
                  </a:cubicBezTo>
                  <a:lnTo>
                    <a:pt x="40167" y="39884"/>
                  </a:lnTo>
                  <a:cubicBezTo>
                    <a:pt x="40167" y="40167"/>
                    <a:pt x="38986" y="40474"/>
                    <a:pt x="38986" y="40474"/>
                  </a:cubicBezTo>
                  <a:cubicBezTo>
                    <a:pt x="39269" y="40758"/>
                    <a:pt x="39860" y="40758"/>
                    <a:pt x="39860" y="41065"/>
                  </a:cubicBezTo>
                  <a:cubicBezTo>
                    <a:pt x="40167" y="41065"/>
                    <a:pt x="39860" y="41349"/>
                    <a:pt x="39860" y="41656"/>
                  </a:cubicBezTo>
                  <a:cubicBezTo>
                    <a:pt x="40167" y="41656"/>
                    <a:pt x="40450" y="41656"/>
                    <a:pt x="40450" y="41349"/>
                  </a:cubicBezTo>
                  <a:cubicBezTo>
                    <a:pt x="40758" y="41349"/>
                    <a:pt x="41041" y="41349"/>
                    <a:pt x="41348" y="41065"/>
                  </a:cubicBezTo>
                  <a:cubicBezTo>
                    <a:pt x="41443" y="40963"/>
                    <a:pt x="41571" y="40929"/>
                    <a:pt x="41712" y="40929"/>
                  </a:cubicBezTo>
                  <a:cubicBezTo>
                    <a:pt x="41994" y="40929"/>
                    <a:pt x="42325" y="41065"/>
                    <a:pt x="42530" y="41065"/>
                  </a:cubicBezTo>
                  <a:cubicBezTo>
                    <a:pt x="42530" y="40758"/>
                    <a:pt x="42223" y="40758"/>
                    <a:pt x="41632" y="40758"/>
                  </a:cubicBezTo>
                  <a:cubicBezTo>
                    <a:pt x="41041" y="40758"/>
                    <a:pt x="41041" y="40167"/>
                    <a:pt x="41041" y="40167"/>
                  </a:cubicBezTo>
                  <a:cubicBezTo>
                    <a:pt x="41041" y="39884"/>
                    <a:pt x="41632" y="39577"/>
                    <a:pt x="41939" y="39577"/>
                  </a:cubicBezTo>
                  <a:cubicBezTo>
                    <a:pt x="42223" y="39293"/>
                    <a:pt x="42530" y="39293"/>
                    <a:pt x="43120" y="39293"/>
                  </a:cubicBezTo>
                  <a:cubicBezTo>
                    <a:pt x="43120" y="38986"/>
                    <a:pt x="43404" y="38986"/>
                    <a:pt x="43711" y="38986"/>
                  </a:cubicBezTo>
                  <a:lnTo>
                    <a:pt x="44302" y="38986"/>
                  </a:lnTo>
                  <a:cubicBezTo>
                    <a:pt x="44585" y="38986"/>
                    <a:pt x="43711" y="39577"/>
                    <a:pt x="43404" y="39577"/>
                  </a:cubicBezTo>
                  <a:lnTo>
                    <a:pt x="43711" y="39884"/>
                  </a:lnTo>
                  <a:cubicBezTo>
                    <a:pt x="43711" y="40167"/>
                    <a:pt x="43120" y="40167"/>
                    <a:pt x="43404" y="40474"/>
                  </a:cubicBezTo>
                  <a:cubicBezTo>
                    <a:pt x="43404" y="40758"/>
                    <a:pt x="43120" y="40758"/>
                    <a:pt x="42813" y="40758"/>
                  </a:cubicBezTo>
                  <a:cubicBezTo>
                    <a:pt x="42530" y="40758"/>
                    <a:pt x="42530" y="41065"/>
                    <a:pt x="42530" y="41065"/>
                  </a:cubicBezTo>
                  <a:cubicBezTo>
                    <a:pt x="42813" y="41065"/>
                    <a:pt x="42813" y="41349"/>
                    <a:pt x="43120" y="41349"/>
                  </a:cubicBezTo>
                  <a:cubicBezTo>
                    <a:pt x="43711" y="41656"/>
                    <a:pt x="44302" y="41939"/>
                    <a:pt x="44585" y="42530"/>
                  </a:cubicBezTo>
                  <a:lnTo>
                    <a:pt x="44892" y="42530"/>
                  </a:lnTo>
                  <a:cubicBezTo>
                    <a:pt x="45176" y="42837"/>
                    <a:pt x="45767" y="42837"/>
                    <a:pt x="46074" y="43121"/>
                  </a:cubicBezTo>
                  <a:cubicBezTo>
                    <a:pt x="46074" y="43428"/>
                    <a:pt x="46357" y="43711"/>
                    <a:pt x="46357" y="44019"/>
                  </a:cubicBezTo>
                  <a:lnTo>
                    <a:pt x="46357" y="44302"/>
                  </a:lnTo>
                  <a:cubicBezTo>
                    <a:pt x="45767" y="44893"/>
                    <a:pt x="45176" y="44893"/>
                    <a:pt x="44892" y="44893"/>
                  </a:cubicBezTo>
                  <a:lnTo>
                    <a:pt x="43404" y="44893"/>
                  </a:lnTo>
                  <a:cubicBezTo>
                    <a:pt x="43120" y="44893"/>
                    <a:pt x="42813" y="44609"/>
                    <a:pt x="42530" y="44609"/>
                  </a:cubicBezTo>
                  <a:cubicBezTo>
                    <a:pt x="42223" y="44609"/>
                    <a:pt x="42223" y="44302"/>
                    <a:pt x="41939" y="44302"/>
                  </a:cubicBezTo>
                  <a:cubicBezTo>
                    <a:pt x="41348" y="44302"/>
                    <a:pt x="41632" y="44302"/>
                    <a:pt x="40758" y="44019"/>
                  </a:cubicBezTo>
                  <a:cubicBezTo>
                    <a:pt x="39576" y="44019"/>
                    <a:pt x="38678" y="44609"/>
                    <a:pt x="38088" y="44893"/>
                  </a:cubicBezTo>
                  <a:cubicBezTo>
                    <a:pt x="37993" y="44995"/>
                    <a:pt x="37799" y="45029"/>
                    <a:pt x="37582" y="45029"/>
                  </a:cubicBezTo>
                  <a:cubicBezTo>
                    <a:pt x="37148" y="45029"/>
                    <a:pt x="36623" y="44893"/>
                    <a:pt x="36623" y="44893"/>
                  </a:cubicBezTo>
                  <a:cubicBezTo>
                    <a:pt x="36316" y="44893"/>
                    <a:pt x="36623" y="45200"/>
                    <a:pt x="36032" y="45483"/>
                  </a:cubicBezTo>
                  <a:cubicBezTo>
                    <a:pt x="35930" y="45586"/>
                    <a:pt x="35764" y="45620"/>
                    <a:pt x="35578" y="45620"/>
                  </a:cubicBezTo>
                  <a:cubicBezTo>
                    <a:pt x="35205" y="45620"/>
                    <a:pt x="34748" y="45483"/>
                    <a:pt x="34544" y="45483"/>
                  </a:cubicBezTo>
                  <a:cubicBezTo>
                    <a:pt x="34069" y="45730"/>
                    <a:pt x="33976" y="46160"/>
                    <a:pt x="34117" y="46160"/>
                  </a:cubicBezTo>
                  <a:cubicBezTo>
                    <a:pt x="34151" y="46160"/>
                    <a:pt x="34200" y="46134"/>
                    <a:pt x="34260" y="46074"/>
                  </a:cubicBezTo>
                  <a:cubicBezTo>
                    <a:pt x="34544" y="46074"/>
                    <a:pt x="34544" y="46381"/>
                    <a:pt x="34544" y="46381"/>
                  </a:cubicBezTo>
                  <a:cubicBezTo>
                    <a:pt x="34544" y="46665"/>
                    <a:pt x="34851" y="46972"/>
                    <a:pt x="34544" y="46972"/>
                  </a:cubicBezTo>
                  <a:lnTo>
                    <a:pt x="34544" y="47563"/>
                  </a:lnTo>
                  <a:cubicBezTo>
                    <a:pt x="34851" y="47846"/>
                    <a:pt x="34851" y="47846"/>
                    <a:pt x="34544" y="47846"/>
                  </a:cubicBezTo>
                  <a:cubicBezTo>
                    <a:pt x="34544" y="48153"/>
                    <a:pt x="35134" y="48153"/>
                    <a:pt x="35134" y="48437"/>
                  </a:cubicBezTo>
                  <a:cubicBezTo>
                    <a:pt x="35134" y="48437"/>
                    <a:pt x="35725" y="48437"/>
                    <a:pt x="35725" y="48744"/>
                  </a:cubicBezTo>
                  <a:cubicBezTo>
                    <a:pt x="35725" y="48744"/>
                    <a:pt x="35725" y="48870"/>
                    <a:pt x="35816" y="48870"/>
                  </a:cubicBezTo>
                  <a:cubicBezTo>
                    <a:pt x="35861" y="48870"/>
                    <a:pt x="35930" y="48839"/>
                    <a:pt x="36032" y="48744"/>
                  </a:cubicBezTo>
                  <a:cubicBezTo>
                    <a:pt x="36316" y="48744"/>
                    <a:pt x="36316" y="49028"/>
                    <a:pt x="36623" y="49335"/>
                  </a:cubicBezTo>
                  <a:cubicBezTo>
                    <a:pt x="36623" y="49417"/>
                    <a:pt x="36697" y="49452"/>
                    <a:pt x="36801" y="49452"/>
                  </a:cubicBezTo>
                  <a:cubicBezTo>
                    <a:pt x="37057" y="49452"/>
                    <a:pt x="37497" y="49245"/>
                    <a:pt x="37497" y="49028"/>
                  </a:cubicBezTo>
                  <a:cubicBezTo>
                    <a:pt x="37497" y="49028"/>
                    <a:pt x="37804" y="48744"/>
                    <a:pt x="38088" y="48744"/>
                  </a:cubicBezTo>
                  <a:cubicBezTo>
                    <a:pt x="38395" y="49028"/>
                    <a:pt x="38986" y="49335"/>
                    <a:pt x="39269" y="49618"/>
                  </a:cubicBezTo>
                  <a:cubicBezTo>
                    <a:pt x="39269" y="49618"/>
                    <a:pt x="39860" y="49335"/>
                    <a:pt x="40167" y="49335"/>
                  </a:cubicBezTo>
                  <a:lnTo>
                    <a:pt x="40758" y="49028"/>
                  </a:lnTo>
                  <a:cubicBezTo>
                    <a:pt x="40852" y="48933"/>
                    <a:pt x="40915" y="48902"/>
                    <a:pt x="40969" y="48902"/>
                  </a:cubicBezTo>
                  <a:cubicBezTo>
                    <a:pt x="41075" y="48902"/>
                    <a:pt x="41144" y="49028"/>
                    <a:pt x="41348" y="49028"/>
                  </a:cubicBezTo>
                  <a:cubicBezTo>
                    <a:pt x="41632" y="49028"/>
                    <a:pt x="41939" y="48744"/>
                    <a:pt x="41939" y="48744"/>
                  </a:cubicBezTo>
                  <a:lnTo>
                    <a:pt x="41939" y="48744"/>
                  </a:lnTo>
                  <a:cubicBezTo>
                    <a:pt x="42223" y="49028"/>
                    <a:pt x="41632" y="49335"/>
                    <a:pt x="41939" y="49618"/>
                  </a:cubicBezTo>
                  <a:lnTo>
                    <a:pt x="41939" y="49925"/>
                  </a:lnTo>
                  <a:cubicBezTo>
                    <a:pt x="41632" y="49925"/>
                    <a:pt x="41632" y="50209"/>
                    <a:pt x="41939" y="50209"/>
                  </a:cubicBezTo>
                  <a:cubicBezTo>
                    <a:pt x="41939" y="50209"/>
                    <a:pt x="41632" y="50516"/>
                    <a:pt x="41632" y="50800"/>
                  </a:cubicBezTo>
                  <a:cubicBezTo>
                    <a:pt x="41632" y="51107"/>
                    <a:pt x="41348" y="51697"/>
                    <a:pt x="41041" y="51981"/>
                  </a:cubicBezTo>
                  <a:lnTo>
                    <a:pt x="41041" y="52288"/>
                  </a:lnTo>
                  <a:cubicBezTo>
                    <a:pt x="41041" y="52879"/>
                    <a:pt x="40450" y="53469"/>
                    <a:pt x="40450" y="53753"/>
                  </a:cubicBezTo>
                  <a:cubicBezTo>
                    <a:pt x="40450" y="53753"/>
                    <a:pt x="40450" y="54060"/>
                    <a:pt x="40167" y="54060"/>
                  </a:cubicBezTo>
                  <a:cubicBezTo>
                    <a:pt x="40167" y="54060"/>
                    <a:pt x="40030" y="53924"/>
                    <a:pt x="39855" y="53924"/>
                  </a:cubicBezTo>
                  <a:cubicBezTo>
                    <a:pt x="39768" y="53924"/>
                    <a:pt x="39671" y="53958"/>
                    <a:pt x="39576" y="54060"/>
                  </a:cubicBezTo>
                  <a:cubicBezTo>
                    <a:pt x="38986" y="54060"/>
                    <a:pt x="38678" y="53753"/>
                    <a:pt x="38395" y="53753"/>
                  </a:cubicBezTo>
                  <a:cubicBezTo>
                    <a:pt x="38306" y="53671"/>
                    <a:pt x="38143" y="53636"/>
                    <a:pt x="37956" y="53636"/>
                  </a:cubicBezTo>
                  <a:cubicBezTo>
                    <a:pt x="37501" y="53636"/>
                    <a:pt x="36906" y="53842"/>
                    <a:pt x="36906" y="54060"/>
                  </a:cubicBezTo>
                  <a:lnTo>
                    <a:pt x="36032" y="54060"/>
                  </a:lnTo>
                  <a:cubicBezTo>
                    <a:pt x="35441" y="54060"/>
                    <a:pt x="35134" y="53753"/>
                    <a:pt x="34544" y="53753"/>
                  </a:cubicBezTo>
                  <a:cubicBezTo>
                    <a:pt x="33953" y="53469"/>
                    <a:pt x="33362" y="53469"/>
                    <a:pt x="33362" y="53469"/>
                  </a:cubicBezTo>
                  <a:cubicBezTo>
                    <a:pt x="33079" y="53162"/>
                    <a:pt x="32772" y="53162"/>
                    <a:pt x="32181" y="53162"/>
                  </a:cubicBezTo>
                  <a:cubicBezTo>
                    <a:pt x="31590" y="52879"/>
                    <a:pt x="31897" y="52572"/>
                    <a:pt x="30999" y="52288"/>
                  </a:cubicBezTo>
                  <a:cubicBezTo>
                    <a:pt x="30125" y="52288"/>
                    <a:pt x="29227" y="52879"/>
                    <a:pt x="29227" y="53469"/>
                  </a:cubicBezTo>
                  <a:cubicBezTo>
                    <a:pt x="29227" y="53753"/>
                    <a:pt x="29535" y="54060"/>
                    <a:pt x="29227" y="54344"/>
                  </a:cubicBezTo>
                  <a:cubicBezTo>
                    <a:pt x="29086" y="54497"/>
                    <a:pt x="28867" y="54574"/>
                    <a:pt x="28646" y="54574"/>
                  </a:cubicBezTo>
                  <a:cubicBezTo>
                    <a:pt x="28424" y="54574"/>
                    <a:pt x="28200" y="54497"/>
                    <a:pt x="28046" y="54344"/>
                  </a:cubicBezTo>
                  <a:cubicBezTo>
                    <a:pt x="27763" y="54060"/>
                    <a:pt x="27172" y="53753"/>
                    <a:pt x="26581" y="53753"/>
                  </a:cubicBezTo>
                  <a:cubicBezTo>
                    <a:pt x="26274" y="53753"/>
                    <a:pt x="25683" y="53469"/>
                    <a:pt x="25990" y="53162"/>
                  </a:cubicBezTo>
                  <a:cubicBezTo>
                    <a:pt x="25990" y="53162"/>
                    <a:pt x="25683" y="52879"/>
                    <a:pt x="25400" y="52879"/>
                  </a:cubicBezTo>
                  <a:cubicBezTo>
                    <a:pt x="24923" y="52879"/>
                    <a:pt x="24631" y="52495"/>
                    <a:pt x="24226" y="52495"/>
                  </a:cubicBezTo>
                  <a:cubicBezTo>
                    <a:pt x="24129" y="52495"/>
                    <a:pt x="24026" y="52517"/>
                    <a:pt x="23911" y="52572"/>
                  </a:cubicBezTo>
                  <a:cubicBezTo>
                    <a:pt x="23628" y="52572"/>
                    <a:pt x="23321" y="52572"/>
                    <a:pt x="23037" y="52288"/>
                  </a:cubicBezTo>
                  <a:cubicBezTo>
                    <a:pt x="22730" y="52288"/>
                    <a:pt x="22730" y="51981"/>
                    <a:pt x="22730" y="51981"/>
                  </a:cubicBezTo>
                  <a:lnTo>
                    <a:pt x="22446" y="51697"/>
                  </a:lnTo>
                  <a:cubicBezTo>
                    <a:pt x="22357" y="51780"/>
                    <a:pt x="22270" y="51814"/>
                    <a:pt x="22191" y="51814"/>
                  </a:cubicBezTo>
                  <a:cubicBezTo>
                    <a:pt x="21998" y="51814"/>
                    <a:pt x="21856" y="51608"/>
                    <a:pt x="21856" y="51390"/>
                  </a:cubicBezTo>
                  <a:cubicBezTo>
                    <a:pt x="21549" y="51107"/>
                    <a:pt x="22139" y="51107"/>
                    <a:pt x="22446" y="50800"/>
                  </a:cubicBezTo>
                  <a:cubicBezTo>
                    <a:pt x="22730" y="50516"/>
                    <a:pt x="22730" y="50209"/>
                    <a:pt x="22446" y="49925"/>
                  </a:cubicBezTo>
                  <a:cubicBezTo>
                    <a:pt x="22139" y="49618"/>
                    <a:pt x="22139" y="49335"/>
                    <a:pt x="22446" y="49028"/>
                  </a:cubicBezTo>
                  <a:cubicBezTo>
                    <a:pt x="22730" y="49028"/>
                    <a:pt x="22446" y="48744"/>
                    <a:pt x="22446" y="48744"/>
                  </a:cubicBezTo>
                  <a:cubicBezTo>
                    <a:pt x="22293" y="48886"/>
                    <a:pt x="22216" y="48957"/>
                    <a:pt x="22178" y="48957"/>
                  </a:cubicBezTo>
                  <a:cubicBezTo>
                    <a:pt x="22139" y="48957"/>
                    <a:pt x="22139" y="48886"/>
                    <a:pt x="22139" y="48744"/>
                  </a:cubicBezTo>
                  <a:cubicBezTo>
                    <a:pt x="21997" y="48590"/>
                    <a:pt x="21779" y="48514"/>
                    <a:pt x="21557" y="48514"/>
                  </a:cubicBezTo>
                  <a:cubicBezTo>
                    <a:pt x="21336" y="48514"/>
                    <a:pt x="21111" y="48590"/>
                    <a:pt x="20958" y="48744"/>
                  </a:cubicBezTo>
                  <a:lnTo>
                    <a:pt x="18902" y="48744"/>
                  </a:lnTo>
                  <a:cubicBezTo>
                    <a:pt x="18595" y="48744"/>
                    <a:pt x="18004" y="49028"/>
                    <a:pt x="17721" y="49028"/>
                  </a:cubicBezTo>
                  <a:cubicBezTo>
                    <a:pt x="17721" y="48933"/>
                    <a:pt x="17458" y="48902"/>
                    <a:pt x="17086" y="48902"/>
                  </a:cubicBezTo>
                  <a:cubicBezTo>
                    <a:pt x="16343" y="48902"/>
                    <a:pt x="15161" y="49028"/>
                    <a:pt x="14767" y="49028"/>
                  </a:cubicBezTo>
                  <a:cubicBezTo>
                    <a:pt x="14177" y="49028"/>
                    <a:pt x="13870" y="49925"/>
                    <a:pt x="13586" y="49925"/>
                  </a:cubicBezTo>
                  <a:cubicBezTo>
                    <a:pt x="13279" y="49925"/>
                    <a:pt x="12688" y="50209"/>
                    <a:pt x="12405" y="50516"/>
                  </a:cubicBezTo>
                  <a:lnTo>
                    <a:pt x="11223" y="50516"/>
                  </a:lnTo>
                  <a:cubicBezTo>
                    <a:pt x="11070" y="50362"/>
                    <a:pt x="10774" y="50362"/>
                    <a:pt x="10479" y="50362"/>
                  </a:cubicBezTo>
                  <a:cubicBezTo>
                    <a:pt x="10184" y="50362"/>
                    <a:pt x="9888" y="50362"/>
                    <a:pt x="9735" y="50209"/>
                  </a:cubicBezTo>
                  <a:cubicBezTo>
                    <a:pt x="9451" y="49925"/>
                    <a:pt x="9451" y="49925"/>
                    <a:pt x="9144" y="49925"/>
                  </a:cubicBezTo>
                  <a:cubicBezTo>
                    <a:pt x="8861" y="49925"/>
                    <a:pt x="8553" y="51107"/>
                    <a:pt x="8270" y="51390"/>
                  </a:cubicBezTo>
                  <a:cubicBezTo>
                    <a:pt x="7963" y="51981"/>
                    <a:pt x="7372" y="51981"/>
                    <a:pt x="7089" y="51981"/>
                  </a:cubicBezTo>
                  <a:cubicBezTo>
                    <a:pt x="6781" y="51981"/>
                    <a:pt x="6781" y="52572"/>
                    <a:pt x="6498" y="52879"/>
                  </a:cubicBezTo>
                  <a:cubicBezTo>
                    <a:pt x="6191" y="52879"/>
                    <a:pt x="6191" y="53162"/>
                    <a:pt x="5907" y="53469"/>
                  </a:cubicBezTo>
                  <a:cubicBezTo>
                    <a:pt x="5600" y="53753"/>
                    <a:pt x="5907" y="54344"/>
                    <a:pt x="5907" y="54651"/>
                  </a:cubicBezTo>
                  <a:cubicBezTo>
                    <a:pt x="6191" y="54934"/>
                    <a:pt x="5316" y="55832"/>
                    <a:pt x="5009" y="56116"/>
                  </a:cubicBezTo>
                  <a:cubicBezTo>
                    <a:pt x="4726" y="56116"/>
                    <a:pt x="4419" y="56706"/>
                    <a:pt x="3828" y="56706"/>
                  </a:cubicBezTo>
                  <a:cubicBezTo>
                    <a:pt x="3544" y="56706"/>
                    <a:pt x="3544" y="57014"/>
                    <a:pt x="3237" y="57014"/>
                  </a:cubicBezTo>
                  <a:cubicBezTo>
                    <a:pt x="3237" y="57297"/>
                    <a:pt x="2954" y="57604"/>
                    <a:pt x="2954" y="57888"/>
                  </a:cubicBezTo>
                  <a:cubicBezTo>
                    <a:pt x="2647" y="58195"/>
                    <a:pt x="1772" y="58786"/>
                    <a:pt x="1772" y="59376"/>
                  </a:cubicBezTo>
                  <a:cubicBezTo>
                    <a:pt x="1772" y="59660"/>
                    <a:pt x="875" y="60558"/>
                    <a:pt x="591" y="61739"/>
                  </a:cubicBezTo>
                  <a:cubicBezTo>
                    <a:pt x="284" y="62023"/>
                    <a:pt x="284" y="62330"/>
                    <a:pt x="284" y="62330"/>
                  </a:cubicBezTo>
                  <a:cubicBezTo>
                    <a:pt x="284" y="62920"/>
                    <a:pt x="591" y="63204"/>
                    <a:pt x="591" y="63511"/>
                  </a:cubicBezTo>
                  <a:cubicBezTo>
                    <a:pt x="875" y="63511"/>
                    <a:pt x="591" y="64102"/>
                    <a:pt x="875" y="64692"/>
                  </a:cubicBezTo>
                  <a:cubicBezTo>
                    <a:pt x="1182" y="65283"/>
                    <a:pt x="875" y="65874"/>
                    <a:pt x="591" y="66157"/>
                  </a:cubicBezTo>
                  <a:lnTo>
                    <a:pt x="591" y="66748"/>
                  </a:lnTo>
                  <a:cubicBezTo>
                    <a:pt x="284" y="67055"/>
                    <a:pt x="284" y="67339"/>
                    <a:pt x="284" y="67646"/>
                  </a:cubicBezTo>
                  <a:cubicBezTo>
                    <a:pt x="0" y="67929"/>
                    <a:pt x="284" y="68520"/>
                    <a:pt x="591" y="68520"/>
                  </a:cubicBezTo>
                  <a:lnTo>
                    <a:pt x="591" y="68827"/>
                  </a:lnTo>
                  <a:lnTo>
                    <a:pt x="591" y="69418"/>
                  </a:lnTo>
                  <a:lnTo>
                    <a:pt x="591" y="69701"/>
                  </a:lnTo>
                  <a:lnTo>
                    <a:pt x="1182" y="70292"/>
                  </a:lnTo>
                  <a:cubicBezTo>
                    <a:pt x="1772" y="70292"/>
                    <a:pt x="1182" y="70599"/>
                    <a:pt x="1772" y="70883"/>
                  </a:cubicBezTo>
                  <a:cubicBezTo>
                    <a:pt x="2056" y="71190"/>
                    <a:pt x="2056" y="71473"/>
                    <a:pt x="2363" y="71473"/>
                  </a:cubicBezTo>
                  <a:cubicBezTo>
                    <a:pt x="2647" y="71781"/>
                    <a:pt x="2954" y="72064"/>
                    <a:pt x="3237" y="72655"/>
                  </a:cubicBezTo>
                  <a:lnTo>
                    <a:pt x="3237" y="72962"/>
                  </a:lnTo>
                  <a:cubicBezTo>
                    <a:pt x="3544" y="73553"/>
                    <a:pt x="3544" y="73553"/>
                    <a:pt x="3828" y="73836"/>
                  </a:cubicBezTo>
                  <a:cubicBezTo>
                    <a:pt x="4135" y="73836"/>
                    <a:pt x="4419" y="74143"/>
                    <a:pt x="4419" y="74143"/>
                  </a:cubicBezTo>
                  <a:cubicBezTo>
                    <a:pt x="5009" y="74427"/>
                    <a:pt x="5316" y="74734"/>
                    <a:pt x="5600" y="75018"/>
                  </a:cubicBezTo>
                  <a:cubicBezTo>
                    <a:pt x="6191" y="75325"/>
                    <a:pt x="7089" y="75915"/>
                    <a:pt x="7372" y="76199"/>
                  </a:cubicBezTo>
                  <a:lnTo>
                    <a:pt x="7679" y="76199"/>
                  </a:lnTo>
                  <a:cubicBezTo>
                    <a:pt x="8270" y="76199"/>
                    <a:pt x="8861" y="75915"/>
                    <a:pt x="10042" y="75608"/>
                  </a:cubicBezTo>
                  <a:lnTo>
                    <a:pt x="11507" y="75608"/>
                  </a:lnTo>
                  <a:cubicBezTo>
                    <a:pt x="11814" y="75915"/>
                    <a:pt x="12098" y="75915"/>
                    <a:pt x="12098" y="75915"/>
                  </a:cubicBezTo>
                  <a:cubicBezTo>
                    <a:pt x="12098" y="75915"/>
                    <a:pt x="13279" y="75608"/>
                    <a:pt x="13586" y="75325"/>
                  </a:cubicBezTo>
                  <a:cubicBezTo>
                    <a:pt x="13870" y="75018"/>
                    <a:pt x="14177" y="75018"/>
                    <a:pt x="14460" y="75018"/>
                  </a:cubicBezTo>
                  <a:cubicBezTo>
                    <a:pt x="14767" y="75018"/>
                    <a:pt x="14767" y="74734"/>
                    <a:pt x="14767" y="74734"/>
                  </a:cubicBezTo>
                  <a:lnTo>
                    <a:pt x="15642" y="74734"/>
                  </a:lnTo>
                  <a:cubicBezTo>
                    <a:pt x="15889" y="74734"/>
                    <a:pt x="16122" y="74350"/>
                    <a:pt x="16202" y="74350"/>
                  </a:cubicBezTo>
                  <a:cubicBezTo>
                    <a:pt x="16222" y="74350"/>
                    <a:pt x="16232" y="74372"/>
                    <a:pt x="16232" y="74427"/>
                  </a:cubicBezTo>
                  <a:cubicBezTo>
                    <a:pt x="16232" y="74734"/>
                    <a:pt x="17130" y="74734"/>
                    <a:pt x="17414" y="74734"/>
                  </a:cubicBezTo>
                  <a:cubicBezTo>
                    <a:pt x="17721" y="74734"/>
                    <a:pt x="18312" y="75325"/>
                    <a:pt x="18312" y="75608"/>
                  </a:cubicBezTo>
                  <a:cubicBezTo>
                    <a:pt x="18312" y="75608"/>
                    <a:pt x="18312" y="76199"/>
                    <a:pt x="18595" y="76199"/>
                  </a:cubicBezTo>
                  <a:lnTo>
                    <a:pt x="19493" y="76199"/>
                  </a:lnTo>
                  <a:cubicBezTo>
                    <a:pt x="19493" y="76199"/>
                    <a:pt x="20367" y="76199"/>
                    <a:pt x="20367" y="75915"/>
                  </a:cubicBezTo>
                  <a:lnTo>
                    <a:pt x="20674" y="75915"/>
                  </a:lnTo>
                  <a:cubicBezTo>
                    <a:pt x="20674" y="75915"/>
                    <a:pt x="20674" y="76199"/>
                    <a:pt x="20958" y="76506"/>
                  </a:cubicBezTo>
                  <a:lnTo>
                    <a:pt x="21549" y="76506"/>
                  </a:lnTo>
                  <a:cubicBezTo>
                    <a:pt x="21549" y="76506"/>
                    <a:pt x="21856" y="77097"/>
                    <a:pt x="21856" y="77380"/>
                  </a:cubicBezTo>
                  <a:cubicBezTo>
                    <a:pt x="21856" y="77380"/>
                    <a:pt x="21549" y="77687"/>
                    <a:pt x="21549" y="77971"/>
                  </a:cubicBezTo>
                  <a:cubicBezTo>
                    <a:pt x="21856" y="78278"/>
                    <a:pt x="21549" y="78562"/>
                    <a:pt x="21549" y="78562"/>
                  </a:cubicBezTo>
                  <a:cubicBezTo>
                    <a:pt x="21265" y="78562"/>
                    <a:pt x="21265" y="78869"/>
                    <a:pt x="21265" y="78869"/>
                  </a:cubicBezTo>
                  <a:cubicBezTo>
                    <a:pt x="21549" y="78869"/>
                    <a:pt x="21549" y="78869"/>
                    <a:pt x="21549" y="79152"/>
                  </a:cubicBezTo>
                  <a:lnTo>
                    <a:pt x="21265" y="79152"/>
                  </a:lnTo>
                  <a:cubicBezTo>
                    <a:pt x="21265" y="79459"/>
                    <a:pt x="21549" y="79459"/>
                    <a:pt x="21549" y="79743"/>
                  </a:cubicBezTo>
                  <a:cubicBezTo>
                    <a:pt x="21549" y="79743"/>
                    <a:pt x="21265" y="79743"/>
                    <a:pt x="21265" y="80050"/>
                  </a:cubicBezTo>
                  <a:lnTo>
                    <a:pt x="20958" y="80334"/>
                  </a:lnTo>
                  <a:cubicBezTo>
                    <a:pt x="20674" y="80641"/>
                    <a:pt x="21265" y="80924"/>
                    <a:pt x="21265" y="81232"/>
                  </a:cubicBezTo>
                  <a:cubicBezTo>
                    <a:pt x="21265" y="81232"/>
                    <a:pt x="21265" y="81515"/>
                    <a:pt x="21856" y="81822"/>
                  </a:cubicBezTo>
                  <a:cubicBezTo>
                    <a:pt x="22139" y="82413"/>
                    <a:pt x="22139" y="82413"/>
                    <a:pt x="22446" y="82696"/>
                  </a:cubicBezTo>
                  <a:lnTo>
                    <a:pt x="22730" y="83004"/>
                  </a:lnTo>
                  <a:cubicBezTo>
                    <a:pt x="23037" y="83287"/>
                    <a:pt x="23321" y="83594"/>
                    <a:pt x="23321" y="83878"/>
                  </a:cubicBezTo>
                  <a:cubicBezTo>
                    <a:pt x="23628" y="84185"/>
                    <a:pt x="23628" y="84468"/>
                    <a:pt x="23628" y="84468"/>
                  </a:cubicBezTo>
                  <a:lnTo>
                    <a:pt x="23628" y="84776"/>
                  </a:lnTo>
                  <a:cubicBezTo>
                    <a:pt x="23911" y="85366"/>
                    <a:pt x="24218" y="86241"/>
                    <a:pt x="24218" y="86241"/>
                  </a:cubicBezTo>
                  <a:cubicBezTo>
                    <a:pt x="24502" y="86548"/>
                    <a:pt x="24218" y="86831"/>
                    <a:pt x="24218" y="87138"/>
                  </a:cubicBezTo>
                  <a:cubicBezTo>
                    <a:pt x="24218" y="87729"/>
                    <a:pt x="24502" y="88320"/>
                    <a:pt x="24809" y="88910"/>
                  </a:cubicBezTo>
                  <a:cubicBezTo>
                    <a:pt x="24809" y="89501"/>
                    <a:pt x="24502" y="89785"/>
                    <a:pt x="24218" y="90092"/>
                  </a:cubicBezTo>
                  <a:cubicBezTo>
                    <a:pt x="23911" y="90375"/>
                    <a:pt x="23628" y="90966"/>
                    <a:pt x="23628" y="91557"/>
                  </a:cubicBezTo>
                  <a:cubicBezTo>
                    <a:pt x="23628" y="91864"/>
                    <a:pt x="23037" y="92454"/>
                    <a:pt x="23037" y="92738"/>
                  </a:cubicBezTo>
                  <a:lnTo>
                    <a:pt x="23037" y="93636"/>
                  </a:lnTo>
                  <a:cubicBezTo>
                    <a:pt x="23037" y="93919"/>
                    <a:pt x="23321" y="94510"/>
                    <a:pt x="23628" y="94817"/>
                  </a:cubicBezTo>
                  <a:cubicBezTo>
                    <a:pt x="23628" y="95101"/>
                    <a:pt x="24218" y="95691"/>
                    <a:pt x="24218" y="96282"/>
                  </a:cubicBezTo>
                  <a:lnTo>
                    <a:pt x="25093" y="98054"/>
                  </a:lnTo>
                  <a:lnTo>
                    <a:pt x="25093" y="99236"/>
                  </a:lnTo>
                  <a:cubicBezTo>
                    <a:pt x="25093" y="99543"/>
                    <a:pt x="25400" y="100133"/>
                    <a:pt x="25400" y="100724"/>
                  </a:cubicBezTo>
                  <a:cubicBezTo>
                    <a:pt x="25400" y="101008"/>
                    <a:pt x="25400" y="102189"/>
                    <a:pt x="25990" y="102496"/>
                  </a:cubicBezTo>
                  <a:cubicBezTo>
                    <a:pt x="25990" y="102780"/>
                    <a:pt x="26274" y="102780"/>
                    <a:pt x="26274" y="103087"/>
                  </a:cubicBezTo>
                  <a:cubicBezTo>
                    <a:pt x="26581" y="103677"/>
                    <a:pt x="26865" y="103961"/>
                    <a:pt x="26865" y="104552"/>
                  </a:cubicBezTo>
                  <a:cubicBezTo>
                    <a:pt x="27172" y="105142"/>
                    <a:pt x="27763" y="105733"/>
                    <a:pt x="27763" y="106040"/>
                  </a:cubicBezTo>
                  <a:cubicBezTo>
                    <a:pt x="27763" y="106324"/>
                    <a:pt x="28046" y="106631"/>
                    <a:pt x="27763" y="106631"/>
                  </a:cubicBezTo>
                  <a:cubicBezTo>
                    <a:pt x="27455" y="106631"/>
                    <a:pt x="27455" y="106914"/>
                    <a:pt x="27763" y="107505"/>
                  </a:cubicBezTo>
                  <a:cubicBezTo>
                    <a:pt x="28046" y="107812"/>
                    <a:pt x="27763" y="108096"/>
                    <a:pt x="28046" y="108096"/>
                  </a:cubicBezTo>
                  <a:cubicBezTo>
                    <a:pt x="28353" y="108096"/>
                    <a:pt x="28353" y="108096"/>
                    <a:pt x="28353" y="108403"/>
                  </a:cubicBezTo>
                  <a:cubicBezTo>
                    <a:pt x="28637" y="108403"/>
                    <a:pt x="28637" y="108403"/>
                    <a:pt x="28944" y="108686"/>
                  </a:cubicBezTo>
                  <a:lnTo>
                    <a:pt x="29227" y="108686"/>
                  </a:lnTo>
                  <a:cubicBezTo>
                    <a:pt x="29535" y="108403"/>
                    <a:pt x="29818" y="108403"/>
                    <a:pt x="30125" y="108403"/>
                  </a:cubicBezTo>
                  <a:cubicBezTo>
                    <a:pt x="30716" y="108403"/>
                    <a:pt x="30716" y="108096"/>
                    <a:pt x="30999" y="108096"/>
                  </a:cubicBezTo>
                  <a:cubicBezTo>
                    <a:pt x="31153" y="107954"/>
                    <a:pt x="31378" y="107883"/>
                    <a:pt x="31599" y="107883"/>
                  </a:cubicBezTo>
                  <a:cubicBezTo>
                    <a:pt x="31821" y="107883"/>
                    <a:pt x="32039" y="107954"/>
                    <a:pt x="32181" y="108096"/>
                  </a:cubicBezTo>
                  <a:cubicBezTo>
                    <a:pt x="32488" y="108096"/>
                    <a:pt x="32772" y="108096"/>
                    <a:pt x="33079" y="107812"/>
                  </a:cubicBezTo>
                  <a:cubicBezTo>
                    <a:pt x="33079" y="107812"/>
                    <a:pt x="33205" y="107938"/>
                    <a:pt x="33289" y="107938"/>
                  </a:cubicBezTo>
                  <a:cubicBezTo>
                    <a:pt x="33331" y="107938"/>
                    <a:pt x="33362" y="107907"/>
                    <a:pt x="33362" y="107812"/>
                  </a:cubicBezTo>
                  <a:cubicBezTo>
                    <a:pt x="33362" y="107505"/>
                    <a:pt x="33669" y="107505"/>
                    <a:pt x="34260" y="107505"/>
                  </a:cubicBezTo>
                  <a:cubicBezTo>
                    <a:pt x="34544" y="107505"/>
                    <a:pt x="35134" y="107222"/>
                    <a:pt x="35725" y="106631"/>
                  </a:cubicBezTo>
                  <a:cubicBezTo>
                    <a:pt x="36316" y="106040"/>
                    <a:pt x="37213" y="104859"/>
                    <a:pt x="37497" y="104268"/>
                  </a:cubicBezTo>
                  <a:cubicBezTo>
                    <a:pt x="38088" y="103677"/>
                    <a:pt x="38395" y="103087"/>
                    <a:pt x="38678" y="103087"/>
                  </a:cubicBezTo>
                  <a:cubicBezTo>
                    <a:pt x="38986" y="102780"/>
                    <a:pt x="38986" y="102189"/>
                    <a:pt x="39269" y="101598"/>
                  </a:cubicBezTo>
                  <a:lnTo>
                    <a:pt x="39269" y="101315"/>
                  </a:lnTo>
                  <a:cubicBezTo>
                    <a:pt x="39269" y="101161"/>
                    <a:pt x="39198" y="101161"/>
                    <a:pt x="39127" y="101161"/>
                  </a:cubicBezTo>
                  <a:cubicBezTo>
                    <a:pt x="39056" y="101161"/>
                    <a:pt x="38986" y="101161"/>
                    <a:pt x="38986" y="101008"/>
                  </a:cubicBezTo>
                  <a:cubicBezTo>
                    <a:pt x="38678" y="100724"/>
                    <a:pt x="39576" y="100417"/>
                    <a:pt x="40167" y="100133"/>
                  </a:cubicBezTo>
                  <a:cubicBezTo>
                    <a:pt x="40758" y="99826"/>
                    <a:pt x="41041" y="99543"/>
                    <a:pt x="41041" y="99543"/>
                  </a:cubicBezTo>
                  <a:lnTo>
                    <a:pt x="41041" y="98361"/>
                  </a:lnTo>
                  <a:cubicBezTo>
                    <a:pt x="41348" y="98054"/>
                    <a:pt x="41041" y="97771"/>
                    <a:pt x="41041" y="97180"/>
                  </a:cubicBezTo>
                  <a:cubicBezTo>
                    <a:pt x="41041" y="96589"/>
                    <a:pt x="40758" y="96589"/>
                    <a:pt x="40758" y="96282"/>
                  </a:cubicBezTo>
                  <a:cubicBezTo>
                    <a:pt x="40450" y="95999"/>
                    <a:pt x="40450" y="95691"/>
                    <a:pt x="40758" y="95691"/>
                  </a:cubicBezTo>
                  <a:cubicBezTo>
                    <a:pt x="41041" y="95691"/>
                    <a:pt x="41041" y="95691"/>
                    <a:pt x="41041" y="95408"/>
                  </a:cubicBezTo>
                  <a:cubicBezTo>
                    <a:pt x="41348" y="95101"/>
                    <a:pt x="41632" y="95101"/>
                    <a:pt x="41939" y="94817"/>
                  </a:cubicBezTo>
                  <a:cubicBezTo>
                    <a:pt x="42223" y="94510"/>
                    <a:pt x="42223" y="94227"/>
                    <a:pt x="42530" y="93919"/>
                  </a:cubicBezTo>
                  <a:cubicBezTo>
                    <a:pt x="43120" y="93636"/>
                    <a:pt x="43711" y="93636"/>
                    <a:pt x="44302" y="93329"/>
                  </a:cubicBezTo>
                  <a:cubicBezTo>
                    <a:pt x="44585" y="93045"/>
                    <a:pt x="45483" y="91864"/>
                    <a:pt x="45483" y="91557"/>
                  </a:cubicBezTo>
                  <a:cubicBezTo>
                    <a:pt x="45483" y="91273"/>
                    <a:pt x="45176" y="90375"/>
                    <a:pt x="45176" y="90092"/>
                  </a:cubicBezTo>
                  <a:lnTo>
                    <a:pt x="45176" y="88320"/>
                  </a:lnTo>
                  <a:lnTo>
                    <a:pt x="45176" y="88013"/>
                  </a:lnTo>
                  <a:cubicBezTo>
                    <a:pt x="45176" y="87729"/>
                    <a:pt x="44585" y="88013"/>
                    <a:pt x="44585" y="87422"/>
                  </a:cubicBezTo>
                  <a:cubicBezTo>
                    <a:pt x="44585" y="86831"/>
                    <a:pt x="44302" y="86831"/>
                    <a:pt x="44302" y="86548"/>
                  </a:cubicBezTo>
                  <a:lnTo>
                    <a:pt x="44302" y="85957"/>
                  </a:lnTo>
                  <a:cubicBezTo>
                    <a:pt x="43995" y="85957"/>
                    <a:pt x="44302" y="85650"/>
                    <a:pt x="44302" y="85366"/>
                  </a:cubicBezTo>
                  <a:cubicBezTo>
                    <a:pt x="44585" y="85059"/>
                    <a:pt x="43995" y="85059"/>
                    <a:pt x="43995" y="84776"/>
                  </a:cubicBezTo>
                  <a:cubicBezTo>
                    <a:pt x="43995" y="84468"/>
                    <a:pt x="43995" y="84185"/>
                    <a:pt x="44302" y="83594"/>
                  </a:cubicBezTo>
                  <a:cubicBezTo>
                    <a:pt x="44585" y="82696"/>
                    <a:pt x="44892" y="81822"/>
                    <a:pt x="45176" y="81822"/>
                  </a:cubicBezTo>
                  <a:cubicBezTo>
                    <a:pt x="45176" y="81515"/>
                    <a:pt x="45483" y="81515"/>
                    <a:pt x="45483" y="81232"/>
                  </a:cubicBezTo>
                  <a:cubicBezTo>
                    <a:pt x="45672" y="81232"/>
                    <a:pt x="45735" y="81358"/>
                    <a:pt x="45847" y="81358"/>
                  </a:cubicBezTo>
                  <a:cubicBezTo>
                    <a:pt x="45903" y="81358"/>
                    <a:pt x="45971" y="81326"/>
                    <a:pt x="46074" y="81232"/>
                  </a:cubicBezTo>
                  <a:lnTo>
                    <a:pt x="46074" y="80924"/>
                  </a:lnTo>
                  <a:lnTo>
                    <a:pt x="47846" y="79152"/>
                  </a:lnTo>
                  <a:cubicBezTo>
                    <a:pt x="48437" y="78562"/>
                    <a:pt x="48720" y="78278"/>
                    <a:pt x="49311" y="77971"/>
                  </a:cubicBezTo>
                  <a:cubicBezTo>
                    <a:pt x="49618" y="77971"/>
                    <a:pt x="50492" y="77097"/>
                    <a:pt x="51083" y="76199"/>
                  </a:cubicBezTo>
                  <a:cubicBezTo>
                    <a:pt x="51673" y="75608"/>
                    <a:pt x="51981" y="75018"/>
                    <a:pt x="51981" y="74734"/>
                  </a:cubicBezTo>
                  <a:cubicBezTo>
                    <a:pt x="52264" y="74427"/>
                    <a:pt x="52571" y="73836"/>
                    <a:pt x="52855" y="73553"/>
                  </a:cubicBezTo>
                  <a:cubicBezTo>
                    <a:pt x="53162" y="72962"/>
                    <a:pt x="53446" y="72064"/>
                    <a:pt x="53446" y="71781"/>
                  </a:cubicBezTo>
                  <a:cubicBezTo>
                    <a:pt x="53446" y="71473"/>
                    <a:pt x="53753" y="70883"/>
                    <a:pt x="53753" y="70599"/>
                  </a:cubicBezTo>
                  <a:cubicBezTo>
                    <a:pt x="53753" y="70250"/>
                    <a:pt x="53646" y="70108"/>
                    <a:pt x="53558" y="70108"/>
                  </a:cubicBezTo>
                  <a:cubicBezTo>
                    <a:pt x="53497" y="70108"/>
                    <a:pt x="53446" y="70176"/>
                    <a:pt x="53446" y="70292"/>
                  </a:cubicBezTo>
                  <a:cubicBezTo>
                    <a:pt x="53162" y="70599"/>
                    <a:pt x="52264" y="70599"/>
                    <a:pt x="51390" y="70599"/>
                  </a:cubicBezTo>
                  <a:cubicBezTo>
                    <a:pt x="50799" y="70599"/>
                    <a:pt x="50492" y="70883"/>
                    <a:pt x="50209" y="70883"/>
                  </a:cubicBezTo>
                  <a:cubicBezTo>
                    <a:pt x="50055" y="71036"/>
                    <a:pt x="49831" y="71036"/>
                    <a:pt x="49644" y="71036"/>
                  </a:cubicBezTo>
                  <a:cubicBezTo>
                    <a:pt x="49458" y="71036"/>
                    <a:pt x="49311" y="71036"/>
                    <a:pt x="49311" y="71190"/>
                  </a:cubicBezTo>
                  <a:cubicBezTo>
                    <a:pt x="49146" y="71355"/>
                    <a:pt x="48774" y="71527"/>
                    <a:pt x="48436" y="71527"/>
                  </a:cubicBezTo>
                  <a:cubicBezTo>
                    <a:pt x="48191" y="71527"/>
                    <a:pt x="47965" y="71437"/>
                    <a:pt x="47846" y="71190"/>
                  </a:cubicBezTo>
                  <a:cubicBezTo>
                    <a:pt x="47846" y="70883"/>
                    <a:pt x="47539" y="70599"/>
                    <a:pt x="47539" y="70599"/>
                  </a:cubicBezTo>
                  <a:lnTo>
                    <a:pt x="46948" y="70599"/>
                  </a:lnTo>
                  <a:cubicBezTo>
                    <a:pt x="46948" y="70292"/>
                    <a:pt x="47255" y="70009"/>
                    <a:pt x="47539" y="70009"/>
                  </a:cubicBezTo>
                  <a:cubicBezTo>
                    <a:pt x="47846" y="70009"/>
                    <a:pt x="47539" y="69701"/>
                    <a:pt x="47539" y="69701"/>
                  </a:cubicBezTo>
                  <a:cubicBezTo>
                    <a:pt x="47539" y="69701"/>
                    <a:pt x="47539" y="69418"/>
                    <a:pt x="47255" y="69418"/>
                  </a:cubicBezTo>
                  <a:cubicBezTo>
                    <a:pt x="47255" y="69418"/>
                    <a:pt x="46948" y="69111"/>
                    <a:pt x="46664" y="68520"/>
                  </a:cubicBezTo>
                  <a:cubicBezTo>
                    <a:pt x="46074" y="67929"/>
                    <a:pt x="45483" y="67646"/>
                    <a:pt x="45176" y="67646"/>
                  </a:cubicBezTo>
                  <a:cubicBezTo>
                    <a:pt x="44892" y="67646"/>
                    <a:pt x="44892" y="67339"/>
                    <a:pt x="44892" y="67339"/>
                  </a:cubicBezTo>
                  <a:cubicBezTo>
                    <a:pt x="44585" y="67055"/>
                    <a:pt x="44302" y="66464"/>
                    <a:pt x="44302" y="66157"/>
                  </a:cubicBezTo>
                  <a:cubicBezTo>
                    <a:pt x="44302" y="65874"/>
                    <a:pt x="43995" y="65567"/>
                    <a:pt x="43711" y="65283"/>
                  </a:cubicBezTo>
                  <a:cubicBezTo>
                    <a:pt x="43711" y="64976"/>
                    <a:pt x="43404" y="64692"/>
                    <a:pt x="43120" y="64692"/>
                  </a:cubicBezTo>
                  <a:cubicBezTo>
                    <a:pt x="43120" y="64692"/>
                    <a:pt x="42813" y="64102"/>
                    <a:pt x="42813" y="63511"/>
                  </a:cubicBezTo>
                  <a:cubicBezTo>
                    <a:pt x="42813" y="62920"/>
                    <a:pt x="42530" y="62330"/>
                    <a:pt x="42530" y="62023"/>
                  </a:cubicBezTo>
                  <a:cubicBezTo>
                    <a:pt x="42530" y="62023"/>
                    <a:pt x="42223" y="61432"/>
                    <a:pt x="41939" y="61432"/>
                  </a:cubicBezTo>
                  <a:cubicBezTo>
                    <a:pt x="41632" y="61148"/>
                    <a:pt x="41632" y="60841"/>
                    <a:pt x="41348" y="60841"/>
                  </a:cubicBezTo>
                  <a:lnTo>
                    <a:pt x="41348" y="60558"/>
                  </a:lnTo>
                  <a:cubicBezTo>
                    <a:pt x="41632" y="59967"/>
                    <a:pt x="41348" y="59967"/>
                    <a:pt x="41041" y="59660"/>
                  </a:cubicBezTo>
                  <a:cubicBezTo>
                    <a:pt x="41041" y="59069"/>
                    <a:pt x="40167" y="58195"/>
                    <a:pt x="40167" y="57888"/>
                  </a:cubicBezTo>
                  <a:cubicBezTo>
                    <a:pt x="40167" y="57604"/>
                    <a:pt x="39860" y="57297"/>
                    <a:pt x="39860" y="57014"/>
                  </a:cubicBezTo>
                  <a:cubicBezTo>
                    <a:pt x="39860" y="56706"/>
                    <a:pt x="39576" y="56706"/>
                    <a:pt x="39269" y="56116"/>
                  </a:cubicBezTo>
                  <a:cubicBezTo>
                    <a:pt x="38986" y="55832"/>
                    <a:pt x="38986" y="54934"/>
                    <a:pt x="38986" y="54651"/>
                  </a:cubicBezTo>
                  <a:lnTo>
                    <a:pt x="38986" y="54651"/>
                  </a:lnTo>
                  <a:cubicBezTo>
                    <a:pt x="38986" y="54651"/>
                    <a:pt x="39269" y="55525"/>
                    <a:pt x="39576" y="55832"/>
                  </a:cubicBezTo>
                  <a:cubicBezTo>
                    <a:pt x="39576" y="56116"/>
                    <a:pt x="40167" y="56706"/>
                    <a:pt x="40450" y="56706"/>
                  </a:cubicBezTo>
                  <a:cubicBezTo>
                    <a:pt x="40450" y="56706"/>
                    <a:pt x="40691" y="55781"/>
                    <a:pt x="40746" y="55781"/>
                  </a:cubicBezTo>
                  <a:cubicBezTo>
                    <a:pt x="40754" y="55781"/>
                    <a:pt x="40758" y="55797"/>
                    <a:pt x="40758" y="55832"/>
                  </a:cubicBezTo>
                  <a:cubicBezTo>
                    <a:pt x="40758" y="55832"/>
                    <a:pt x="40758" y="56706"/>
                    <a:pt x="41041" y="56706"/>
                  </a:cubicBezTo>
                  <a:lnTo>
                    <a:pt x="41632" y="57297"/>
                  </a:lnTo>
                  <a:cubicBezTo>
                    <a:pt x="41939" y="57888"/>
                    <a:pt x="42813" y="59069"/>
                    <a:pt x="42813" y="59376"/>
                  </a:cubicBezTo>
                  <a:cubicBezTo>
                    <a:pt x="42813" y="59376"/>
                    <a:pt x="42813" y="59660"/>
                    <a:pt x="43404" y="59967"/>
                  </a:cubicBezTo>
                  <a:cubicBezTo>
                    <a:pt x="43711" y="60558"/>
                    <a:pt x="43711" y="60841"/>
                    <a:pt x="43995" y="61148"/>
                  </a:cubicBezTo>
                  <a:cubicBezTo>
                    <a:pt x="44302" y="61148"/>
                    <a:pt x="44302" y="61432"/>
                    <a:pt x="44302" y="61739"/>
                  </a:cubicBezTo>
                  <a:cubicBezTo>
                    <a:pt x="44302" y="62330"/>
                    <a:pt x="44585" y="62920"/>
                    <a:pt x="44892" y="63204"/>
                  </a:cubicBezTo>
                  <a:cubicBezTo>
                    <a:pt x="45176" y="63511"/>
                    <a:pt x="45483" y="63795"/>
                    <a:pt x="45767" y="64385"/>
                  </a:cubicBezTo>
                  <a:cubicBezTo>
                    <a:pt x="46074" y="64692"/>
                    <a:pt x="46357" y="65283"/>
                    <a:pt x="46664" y="65567"/>
                  </a:cubicBezTo>
                  <a:cubicBezTo>
                    <a:pt x="46948" y="65874"/>
                    <a:pt x="46664" y="65874"/>
                    <a:pt x="46948" y="66157"/>
                  </a:cubicBezTo>
                  <a:lnTo>
                    <a:pt x="46948" y="66464"/>
                  </a:lnTo>
                  <a:cubicBezTo>
                    <a:pt x="47255" y="66748"/>
                    <a:pt x="47255" y="66748"/>
                    <a:pt x="47255" y="67055"/>
                  </a:cubicBezTo>
                  <a:cubicBezTo>
                    <a:pt x="46948" y="67339"/>
                    <a:pt x="47255" y="67929"/>
                    <a:pt x="47255" y="68237"/>
                  </a:cubicBezTo>
                  <a:cubicBezTo>
                    <a:pt x="47539" y="68520"/>
                    <a:pt x="47539" y="69418"/>
                    <a:pt x="47539" y="69418"/>
                  </a:cubicBezTo>
                  <a:cubicBezTo>
                    <a:pt x="47641" y="69512"/>
                    <a:pt x="47806" y="69544"/>
                    <a:pt x="47993" y="69544"/>
                  </a:cubicBezTo>
                  <a:cubicBezTo>
                    <a:pt x="48366" y="69544"/>
                    <a:pt x="48822" y="69418"/>
                    <a:pt x="49027" y="69418"/>
                  </a:cubicBezTo>
                  <a:cubicBezTo>
                    <a:pt x="49618" y="69111"/>
                    <a:pt x="49901" y="68827"/>
                    <a:pt x="50209" y="68827"/>
                  </a:cubicBezTo>
                  <a:cubicBezTo>
                    <a:pt x="50492" y="68827"/>
                    <a:pt x="50799" y="68827"/>
                    <a:pt x="51083" y="68520"/>
                  </a:cubicBezTo>
                  <a:lnTo>
                    <a:pt x="51673" y="68520"/>
                  </a:lnTo>
                  <a:cubicBezTo>
                    <a:pt x="51981" y="68520"/>
                    <a:pt x="52264" y="68237"/>
                    <a:pt x="52264" y="67929"/>
                  </a:cubicBezTo>
                  <a:cubicBezTo>
                    <a:pt x="52571" y="67646"/>
                    <a:pt x="53162" y="67646"/>
                    <a:pt x="54036" y="67339"/>
                  </a:cubicBezTo>
                  <a:cubicBezTo>
                    <a:pt x="54934" y="67339"/>
                    <a:pt x="54627" y="66748"/>
                    <a:pt x="54934" y="66748"/>
                  </a:cubicBezTo>
                  <a:cubicBezTo>
                    <a:pt x="54934" y="66464"/>
                    <a:pt x="55218" y="66464"/>
                    <a:pt x="55525" y="66464"/>
                  </a:cubicBezTo>
                  <a:lnTo>
                    <a:pt x="55808" y="66157"/>
                  </a:lnTo>
                  <a:lnTo>
                    <a:pt x="56990" y="66157"/>
                  </a:lnTo>
                  <a:cubicBezTo>
                    <a:pt x="57297" y="65874"/>
                    <a:pt x="56990" y="65567"/>
                    <a:pt x="57297" y="65567"/>
                  </a:cubicBezTo>
                  <a:cubicBezTo>
                    <a:pt x="57580" y="65283"/>
                    <a:pt x="57887" y="65283"/>
                    <a:pt x="58171" y="65283"/>
                  </a:cubicBezTo>
                  <a:cubicBezTo>
                    <a:pt x="58171" y="65283"/>
                    <a:pt x="58478" y="64692"/>
                    <a:pt x="58762" y="64692"/>
                  </a:cubicBezTo>
                  <a:cubicBezTo>
                    <a:pt x="58915" y="64539"/>
                    <a:pt x="58992" y="64539"/>
                    <a:pt x="59030" y="64539"/>
                  </a:cubicBezTo>
                  <a:cubicBezTo>
                    <a:pt x="59069" y="64539"/>
                    <a:pt x="59069" y="64539"/>
                    <a:pt x="59069" y="64385"/>
                  </a:cubicBezTo>
                  <a:cubicBezTo>
                    <a:pt x="59069" y="64102"/>
                    <a:pt x="59069" y="63204"/>
                    <a:pt x="59352" y="63204"/>
                  </a:cubicBezTo>
                  <a:cubicBezTo>
                    <a:pt x="59660" y="63204"/>
                    <a:pt x="59943" y="62920"/>
                    <a:pt x="59943" y="62920"/>
                  </a:cubicBezTo>
                  <a:cubicBezTo>
                    <a:pt x="59943" y="62613"/>
                    <a:pt x="60534" y="62023"/>
                    <a:pt x="60841" y="62023"/>
                  </a:cubicBezTo>
                  <a:cubicBezTo>
                    <a:pt x="60841" y="61739"/>
                    <a:pt x="60841" y="61432"/>
                    <a:pt x="60534" y="61432"/>
                  </a:cubicBezTo>
                  <a:cubicBezTo>
                    <a:pt x="60534" y="61432"/>
                    <a:pt x="60250" y="60841"/>
                    <a:pt x="59943" y="60558"/>
                  </a:cubicBezTo>
                  <a:cubicBezTo>
                    <a:pt x="59943" y="60558"/>
                    <a:pt x="59352" y="60558"/>
                    <a:pt x="58762" y="60250"/>
                  </a:cubicBezTo>
                  <a:cubicBezTo>
                    <a:pt x="58478" y="59967"/>
                    <a:pt x="58478" y="59660"/>
                    <a:pt x="58171" y="59376"/>
                  </a:cubicBezTo>
                  <a:lnTo>
                    <a:pt x="58171" y="58195"/>
                  </a:lnTo>
                  <a:cubicBezTo>
                    <a:pt x="57887" y="58195"/>
                    <a:pt x="57297" y="58786"/>
                    <a:pt x="56990" y="59376"/>
                  </a:cubicBezTo>
                  <a:cubicBezTo>
                    <a:pt x="56990" y="59810"/>
                    <a:pt x="56519" y="60078"/>
                    <a:pt x="56035" y="60078"/>
                  </a:cubicBezTo>
                  <a:cubicBezTo>
                    <a:pt x="55859" y="60078"/>
                    <a:pt x="55682" y="60042"/>
                    <a:pt x="55525" y="59967"/>
                  </a:cubicBezTo>
                  <a:cubicBezTo>
                    <a:pt x="54934" y="59967"/>
                    <a:pt x="54934" y="60250"/>
                    <a:pt x="54627" y="60250"/>
                  </a:cubicBezTo>
                  <a:cubicBezTo>
                    <a:pt x="54343" y="60250"/>
                    <a:pt x="54343" y="59967"/>
                    <a:pt x="54036" y="59660"/>
                  </a:cubicBezTo>
                  <a:cubicBezTo>
                    <a:pt x="54343" y="59376"/>
                    <a:pt x="54343" y="58478"/>
                    <a:pt x="54036" y="58478"/>
                  </a:cubicBezTo>
                  <a:cubicBezTo>
                    <a:pt x="53753" y="58478"/>
                    <a:pt x="53446" y="59069"/>
                    <a:pt x="53446" y="59376"/>
                  </a:cubicBezTo>
                  <a:cubicBezTo>
                    <a:pt x="53446" y="59069"/>
                    <a:pt x="52855" y="58478"/>
                    <a:pt x="53162" y="58478"/>
                  </a:cubicBezTo>
                  <a:cubicBezTo>
                    <a:pt x="53162" y="58195"/>
                    <a:pt x="52855" y="57888"/>
                    <a:pt x="52855" y="57604"/>
                  </a:cubicBezTo>
                  <a:cubicBezTo>
                    <a:pt x="52571" y="57297"/>
                    <a:pt x="51981" y="57014"/>
                    <a:pt x="51981" y="56706"/>
                  </a:cubicBezTo>
                  <a:cubicBezTo>
                    <a:pt x="51981" y="56706"/>
                    <a:pt x="51981" y="56423"/>
                    <a:pt x="51673" y="56423"/>
                  </a:cubicBezTo>
                  <a:cubicBezTo>
                    <a:pt x="51673" y="55832"/>
                    <a:pt x="51390" y="55525"/>
                    <a:pt x="51390" y="55242"/>
                  </a:cubicBezTo>
                  <a:cubicBezTo>
                    <a:pt x="51673" y="55242"/>
                    <a:pt x="51673" y="54934"/>
                    <a:pt x="51981" y="54934"/>
                  </a:cubicBezTo>
                  <a:cubicBezTo>
                    <a:pt x="52170" y="54934"/>
                    <a:pt x="52233" y="54808"/>
                    <a:pt x="52254" y="54808"/>
                  </a:cubicBezTo>
                  <a:cubicBezTo>
                    <a:pt x="52264" y="54808"/>
                    <a:pt x="52264" y="54840"/>
                    <a:pt x="52264" y="54934"/>
                  </a:cubicBezTo>
                  <a:lnTo>
                    <a:pt x="52855" y="54934"/>
                  </a:lnTo>
                  <a:cubicBezTo>
                    <a:pt x="53162" y="54934"/>
                    <a:pt x="53446" y="55832"/>
                    <a:pt x="53753" y="56116"/>
                  </a:cubicBezTo>
                  <a:cubicBezTo>
                    <a:pt x="54036" y="56423"/>
                    <a:pt x="54036" y="56706"/>
                    <a:pt x="54343" y="56706"/>
                  </a:cubicBezTo>
                  <a:cubicBezTo>
                    <a:pt x="54627" y="57014"/>
                    <a:pt x="54934" y="57014"/>
                    <a:pt x="55218" y="57297"/>
                  </a:cubicBezTo>
                  <a:cubicBezTo>
                    <a:pt x="55525" y="57604"/>
                    <a:pt x="56706" y="57888"/>
                    <a:pt x="56990" y="57888"/>
                  </a:cubicBezTo>
                  <a:cubicBezTo>
                    <a:pt x="57297" y="57888"/>
                    <a:pt x="57580" y="57604"/>
                    <a:pt x="58171" y="57604"/>
                  </a:cubicBezTo>
                  <a:cubicBezTo>
                    <a:pt x="58762" y="57888"/>
                    <a:pt x="58762" y="58478"/>
                    <a:pt x="58762" y="58786"/>
                  </a:cubicBezTo>
                  <a:cubicBezTo>
                    <a:pt x="59069" y="59069"/>
                    <a:pt x="61124" y="59069"/>
                    <a:pt x="61715" y="59069"/>
                  </a:cubicBezTo>
                  <a:cubicBezTo>
                    <a:pt x="61715" y="59376"/>
                    <a:pt x="62022" y="59376"/>
                    <a:pt x="62613" y="59376"/>
                  </a:cubicBezTo>
                  <a:cubicBezTo>
                    <a:pt x="63204" y="59376"/>
                    <a:pt x="63794" y="59376"/>
                    <a:pt x="64078" y="59069"/>
                  </a:cubicBezTo>
                  <a:lnTo>
                    <a:pt x="64669" y="59069"/>
                  </a:lnTo>
                  <a:cubicBezTo>
                    <a:pt x="64669" y="59069"/>
                    <a:pt x="65068" y="59206"/>
                    <a:pt x="65418" y="59206"/>
                  </a:cubicBezTo>
                  <a:cubicBezTo>
                    <a:pt x="65593" y="59206"/>
                    <a:pt x="65755" y="59172"/>
                    <a:pt x="65850" y="59069"/>
                  </a:cubicBezTo>
                  <a:cubicBezTo>
                    <a:pt x="65939" y="58987"/>
                    <a:pt x="66026" y="58952"/>
                    <a:pt x="66105" y="58952"/>
                  </a:cubicBezTo>
                  <a:cubicBezTo>
                    <a:pt x="66298" y="58952"/>
                    <a:pt x="66441" y="59158"/>
                    <a:pt x="66441" y="59376"/>
                  </a:cubicBezTo>
                  <a:lnTo>
                    <a:pt x="66748" y="59660"/>
                  </a:lnTo>
                  <a:cubicBezTo>
                    <a:pt x="67031" y="59967"/>
                    <a:pt x="66748" y="59967"/>
                    <a:pt x="67031" y="60250"/>
                  </a:cubicBezTo>
                  <a:cubicBezTo>
                    <a:pt x="67031" y="60404"/>
                    <a:pt x="67108" y="60404"/>
                    <a:pt x="67220" y="60404"/>
                  </a:cubicBezTo>
                  <a:cubicBezTo>
                    <a:pt x="67333" y="60404"/>
                    <a:pt x="67480" y="60404"/>
                    <a:pt x="67622" y="60558"/>
                  </a:cubicBezTo>
                  <a:lnTo>
                    <a:pt x="67929" y="60558"/>
                  </a:lnTo>
                  <a:cubicBezTo>
                    <a:pt x="67929" y="60841"/>
                    <a:pt x="68213" y="61148"/>
                    <a:pt x="68520" y="61148"/>
                  </a:cubicBezTo>
                  <a:cubicBezTo>
                    <a:pt x="68649" y="61210"/>
                    <a:pt x="68763" y="61230"/>
                    <a:pt x="68863" y="61230"/>
                  </a:cubicBezTo>
                  <a:cubicBezTo>
                    <a:pt x="69052" y="61230"/>
                    <a:pt x="69190" y="61157"/>
                    <a:pt x="69278" y="61157"/>
                  </a:cubicBezTo>
                  <a:cubicBezTo>
                    <a:pt x="69356" y="61157"/>
                    <a:pt x="69394" y="61215"/>
                    <a:pt x="69394" y="61432"/>
                  </a:cubicBezTo>
                  <a:cubicBezTo>
                    <a:pt x="69394" y="61739"/>
                    <a:pt x="68213" y="61739"/>
                    <a:pt x="68213" y="61739"/>
                  </a:cubicBezTo>
                  <a:cubicBezTo>
                    <a:pt x="68213" y="61739"/>
                    <a:pt x="69394" y="63204"/>
                    <a:pt x="69985" y="63204"/>
                  </a:cubicBezTo>
                  <a:cubicBezTo>
                    <a:pt x="70575" y="62920"/>
                    <a:pt x="70883" y="62330"/>
                    <a:pt x="70883" y="62330"/>
                  </a:cubicBezTo>
                  <a:cubicBezTo>
                    <a:pt x="70575" y="62023"/>
                    <a:pt x="70883" y="61739"/>
                    <a:pt x="71166" y="61739"/>
                  </a:cubicBezTo>
                  <a:lnTo>
                    <a:pt x="71166" y="62613"/>
                  </a:lnTo>
                  <a:cubicBezTo>
                    <a:pt x="71473" y="62920"/>
                    <a:pt x="71473" y="62920"/>
                    <a:pt x="71166" y="63511"/>
                  </a:cubicBezTo>
                  <a:cubicBezTo>
                    <a:pt x="71166" y="63795"/>
                    <a:pt x="71473" y="64385"/>
                    <a:pt x="71473" y="64692"/>
                  </a:cubicBezTo>
                  <a:cubicBezTo>
                    <a:pt x="71473" y="64976"/>
                    <a:pt x="71757" y="65567"/>
                    <a:pt x="71757" y="66157"/>
                  </a:cubicBezTo>
                  <a:cubicBezTo>
                    <a:pt x="71757" y="66748"/>
                    <a:pt x="72064" y="67646"/>
                    <a:pt x="72655" y="68237"/>
                  </a:cubicBezTo>
                  <a:cubicBezTo>
                    <a:pt x="72938" y="68827"/>
                    <a:pt x="72938" y="70009"/>
                    <a:pt x="73245" y="70292"/>
                  </a:cubicBezTo>
                  <a:cubicBezTo>
                    <a:pt x="73529" y="70599"/>
                    <a:pt x="74120" y="71473"/>
                    <a:pt x="74120" y="72064"/>
                  </a:cubicBezTo>
                  <a:cubicBezTo>
                    <a:pt x="74120" y="72371"/>
                    <a:pt x="74710" y="73245"/>
                    <a:pt x="74710" y="73245"/>
                  </a:cubicBezTo>
                  <a:cubicBezTo>
                    <a:pt x="74801" y="73336"/>
                    <a:pt x="74890" y="73373"/>
                    <a:pt x="74977" y="73373"/>
                  </a:cubicBezTo>
                  <a:cubicBezTo>
                    <a:pt x="75187" y="73373"/>
                    <a:pt x="75392" y="73162"/>
                    <a:pt x="75608" y="72962"/>
                  </a:cubicBezTo>
                  <a:cubicBezTo>
                    <a:pt x="75608" y="72655"/>
                    <a:pt x="76199" y="72371"/>
                    <a:pt x="76199" y="72064"/>
                  </a:cubicBezTo>
                  <a:cubicBezTo>
                    <a:pt x="76199" y="71781"/>
                    <a:pt x="76482" y="71781"/>
                    <a:pt x="76482" y="71473"/>
                  </a:cubicBezTo>
                  <a:cubicBezTo>
                    <a:pt x="76789" y="71473"/>
                    <a:pt x="76789" y="71473"/>
                    <a:pt x="76789" y="71190"/>
                  </a:cubicBezTo>
                  <a:cubicBezTo>
                    <a:pt x="76789" y="70883"/>
                    <a:pt x="76789" y="70292"/>
                    <a:pt x="77073" y="70009"/>
                  </a:cubicBezTo>
                  <a:cubicBezTo>
                    <a:pt x="77380" y="69701"/>
                    <a:pt x="77380" y="69111"/>
                    <a:pt x="77073" y="68827"/>
                  </a:cubicBezTo>
                  <a:lnTo>
                    <a:pt x="77073" y="67646"/>
                  </a:lnTo>
                  <a:cubicBezTo>
                    <a:pt x="77380" y="67339"/>
                    <a:pt x="77380" y="67055"/>
                    <a:pt x="77380" y="67055"/>
                  </a:cubicBezTo>
                  <a:cubicBezTo>
                    <a:pt x="77664" y="67055"/>
                    <a:pt x="77971" y="66748"/>
                    <a:pt x="78254" y="66464"/>
                  </a:cubicBezTo>
                  <a:cubicBezTo>
                    <a:pt x="78561" y="66157"/>
                    <a:pt x="79152" y="65874"/>
                    <a:pt x="79436" y="65567"/>
                  </a:cubicBezTo>
                  <a:cubicBezTo>
                    <a:pt x="79743" y="65283"/>
                    <a:pt x="80617" y="64692"/>
                    <a:pt x="80924" y="64385"/>
                  </a:cubicBezTo>
                  <a:cubicBezTo>
                    <a:pt x="80924" y="63795"/>
                    <a:pt x="81798" y="63795"/>
                    <a:pt x="82106" y="63511"/>
                  </a:cubicBezTo>
                  <a:cubicBezTo>
                    <a:pt x="82389" y="63204"/>
                    <a:pt x="82106" y="62920"/>
                    <a:pt x="82106" y="62613"/>
                  </a:cubicBezTo>
                  <a:cubicBezTo>
                    <a:pt x="82389" y="62330"/>
                    <a:pt x="83287" y="62330"/>
                    <a:pt x="83570" y="62330"/>
                  </a:cubicBezTo>
                  <a:cubicBezTo>
                    <a:pt x="83570" y="62330"/>
                    <a:pt x="83878" y="62330"/>
                    <a:pt x="83878" y="62023"/>
                  </a:cubicBezTo>
                  <a:lnTo>
                    <a:pt x="84468" y="62023"/>
                  </a:lnTo>
                  <a:cubicBezTo>
                    <a:pt x="84752" y="62023"/>
                    <a:pt x="85059" y="62023"/>
                    <a:pt x="85059" y="61739"/>
                  </a:cubicBezTo>
                  <a:cubicBezTo>
                    <a:pt x="85059" y="61521"/>
                    <a:pt x="85202" y="61315"/>
                    <a:pt x="85285" y="61315"/>
                  </a:cubicBezTo>
                  <a:cubicBezTo>
                    <a:pt x="85319" y="61315"/>
                    <a:pt x="85343" y="61350"/>
                    <a:pt x="85343" y="61432"/>
                  </a:cubicBezTo>
                  <a:cubicBezTo>
                    <a:pt x="85650" y="61432"/>
                    <a:pt x="85933" y="62023"/>
                    <a:pt x="85933" y="62330"/>
                  </a:cubicBezTo>
                  <a:lnTo>
                    <a:pt x="85933" y="62920"/>
                  </a:lnTo>
                  <a:cubicBezTo>
                    <a:pt x="86240" y="63204"/>
                    <a:pt x="86524" y="63511"/>
                    <a:pt x="86831" y="63511"/>
                  </a:cubicBezTo>
                  <a:cubicBezTo>
                    <a:pt x="87115" y="63795"/>
                    <a:pt x="87422" y="64692"/>
                    <a:pt x="87705" y="65283"/>
                  </a:cubicBezTo>
                  <a:cubicBezTo>
                    <a:pt x="87705" y="65567"/>
                    <a:pt x="87705" y="66157"/>
                    <a:pt x="87422" y="66464"/>
                  </a:cubicBezTo>
                  <a:cubicBezTo>
                    <a:pt x="87422" y="66748"/>
                    <a:pt x="87705" y="66748"/>
                    <a:pt x="88012" y="67055"/>
                  </a:cubicBezTo>
                  <a:cubicBezTo>
                    <a:pt x="88012" y="67055"/>
                    <a:pt x="88603" y="67055"/>
                    <a:pt x="88603" y="66748"/>
                  </a:cubicBezTo>
                  <a:cubicBezTo>
                    <a:pt x="88887" y="66464"/>
                    <a:pt x="89194" y="66464"/>
                    <a:pt x="89194" y="66157"/>
                  </a:cubicBezTo>
                  <a:cubicBezTo>
                    <a:pt x="89282" y="65975"/>
                    <a:pt x="89342" y="65905"/>
                    <a:pt x="89393" y="65905"/>
                  </a:cubicBezTo>
                  <a:cubicBezTo>
                    <a:pt x="89507" y="65905"/>
                    <a:pt x="89572" y="66252"/>
                    <a:pt x="89785" y="66464"/>
                  </a:cubicBezTo>
                  <a:cubicBezTo>
                    <a:pt x="89785" y="66464"/>
                    <a:pt x="90068" y="66748"/>
                    <a:pt x="90068" y="67339"/>
                  </a:cubicBezTo>
                  <a:cubicBezTo>
                    <a:pt x="90068" y="67646"/>
                    <a:pt x="90068" y="68520"/>
                    <a:pt x="90375" y="68827"/>
                  </a:cubicBezTo>
                  <a:cubicBezTo>
                    <a:pt x="90659" y="69111"/>
                    <a:pt x="90966" y="70009"/>
                    <a:pt x="90659" y="70292"/>
                  </a:cubicBezTo>
                  <a:cubicBezTo>
                    <a:pt x="90659" y="70292"/>
                    <a:pt x="90966" y="70883"/>
                    <a:pt x="90966" y="71190"/>
                  </a:cubicBezTo>
                  <a:cubicBezTo>
                    <a:pt x="90659" y="71781"/>
                    <a:pt x="90659" y="72064"/>
                    <a:pt x="90659" y="72371"/>
                  </a:cubicBezTo>
                  <a:cubicBezTo>
                    <a:pt x="90375" y="72962"/>
                    <a:pt x="90375" y="73245"/>
                    <a:pt x="90659" y="73245"/>
                  </a:cubicBezTo>
                  <a:cubicBezTo>
                    <a:pt x="90966" y="73245"/>
                    <a:pt x="91249" y="73836"/>
                    <a:pt x="91557" y="74143"/>
                  </a:cubicBezTo>
                  <a:cubicBezTo>
                    <a:pt x="91840" y="74427"/>
                    <a:pt x="91840" y="74427"/>
                    <a:pt x="91840" y="74734"/>
                  </a:cubicBezTo>
                  <a:cubicBezTo>
                    <a:pt x="92147" y="75018"/>
                    <a:pt x="92147" y="75608"/>
                    <a:pt x="92147" y="75915"/>
                  </a:cubicBezTo>
                  <a:cubicBezTo>
                    <a:pt x="92147" y="76199"/>
                    <a:pt x="92738" y="77097"/>
                    <a:pt x="93021" y="77380"/>
                  </a:cubicBezTo>
                  <a:cubicBezTo>
                    <a:pt x="93021" y="77687"/>
                    <a:pt x="93329" y="77687"/>
                    <a:pt x="93612" y="77971"/>
                  </a:cubicBezTo>
                  <a:cubicBezTo>
                    <a:pt x="94203" y="78278"/>
                    <a:pt x="95101" y="78869"/>
                    <a:pt x="95101" y="78869"/>
                  </a:cubicBezTo>
                  <a:cubicBezTo>
                    <a:pt x="95384" y="78869"/>
                    <a:pt x="95101" y="77971"/>
                    <a:pt x="94794" y="77687"/>
                  </a:cubicBezTo>
                  <a:cubicBezTo>
                    <a:pt x="94510" y="77380"/>
                    <a:pt x="94794" y="76790"/>
                    <a:pt x="94794" y="76199"/>
                  </a:cubicBezTo>
                  <a:cubicBezTo>
                    <a:pt x="94794" y="75608"/>
                    <a:pt x="94203" y="75608"/>
                    <a:pt x="94203" y="75325"/>
                  </a:cubicBezTo>
                  <a:cubicBezTo>
                    <a:pt x="94061" y="75171"/>
                    <a:pt x="93990" y="75171"/>
                    <a:pt x="93916" y="75171"/>
                  </a:cubicBezTo>
                  <a:cubicBezTo>
                    <a:pt x="93843" y="75171"/>
                    <a:pt x="93766" y="75171"/>
                    <a:pt x="93612" y="75018"/>
                  </a:cubicBezTo>
                  <a:lnTo>
                    <a:pt x="93612" y="74734"/>
                  </a:lnTo>
                  <a:cubicBezTo>
                    <a:pt x="93612" y="74734"/>
                    <a:pt x="93021" y="74427"/>
                    <a:pt x="92738" y="74427"/>
                  </a:cubicBezTo>
                  <a:cubicBezTo>
                    <a:pt x="92431" y="74427"/>
                    <a:pt x="92147" y="73836"/>
                    <a:pt x="92147" y="73553"/>
                  </a:cubicBezTo>
                  <a:cubicBezTo>
                    <a:pt x="92147" y="73245"/>
                    <a:pt x="91840" y="72962"/>
                    <a:pt x="91840" y="72655"/>
                  </a:cubicBezTo>
                  <a:cubicBezTo>
                    <a:pt x="91840" y="72371"/>
                    <a:pt x="91557" y="72371"/>
                    <a:pt x="91249" y="72371"/>
                  </a:cubicBezTo>
                  <a:cubicBezTo>
                    <a:pt x="91249" y="72064"/>
                    <a:pt x="91557" y="71473"/>
                    <a:pt x="91557" y="71190"/>
                  </a:cubicBezTo>
                  <a:cubicBezTo>
                    <a:pt x="91557" y="70599"/>
                    <a:pt x="92147" y="69701"/>
                    <a:pt x="91840" y="69418"/>
                  </a:cubicBezTo>
                  <a:cubicBezTo>
                    <a:pt x="91840" y="69200"/>
                    <a:pt x="92138" y="68994"/>
                    <a:pt x="92310" y="68994"/>
                  </a:cubicBezTo>
                  <a:cubicBezTo>
                    <a:pt x="92381" y="68994"/>
                    <a:pt x="92431" y="69028"/>
                    <a:pt x="92431" y="69111"/>
                  </a:cubicBezTo>
                  <a:cubicBezTo>
                    <a:pt x="92738" y="69701"/>
                    <a:pt x="92738" y="69701"/>
                    <a:pt x="93021" y="69701"/>
                  </a:cubicBezTo>
                  <a:cubicBezTo>
                    <a:pt x="93612" y="69701"/>
                    <a:pt x="93612" y="70009"/>
                    <a:pt x="93919" y="70292"/>
                  </a:cubicBezTo>
                  <a:lnTo>
                    <a:pt x="94203" y="70292"/>
                  </a:lnTo>
                  <a:cubicBezTo>
                    <a:pt x="94510" y="70292"/>
                    <a:pt x="94203" y="70599"/>
                    <a:pt x="94203" y="70883"/>
                  </a:cubicBezTo>
                  <a:cubicBezTo>
                    <a:pt x="94203" y="70985"/>
                    <a:pt x="94237" y="71019"/>
                    <a:pt x="94293" y="71019"/>
                  </a:cubicBezTo>
                  <a:cubicBezTo>
                    <a:pt x="94405" y="71019"/>
                    <a:pt x="94604" y="70883"/>
                    <a:pt x="94794" y="70883"/>
                  </a:cubicBezTo>
                  <a:lnTo>
                    <a:pt x="94794" y="71473"/>
                  </a:lnTo>
                  <a:cubicBezTo>
                    <a:pt x="94998" y="71473"/>
                    <a:pt x="95193" y="71347"/>
                    <a:pt x="95299" y="71347"/>
                  </a:cubicBezTo>
                  <a:cubicBezTo>
                    <a:pt x="95353" y="71347"/>
                    <a:pt x="95384" y="71379"/>
                    <a:pt x="95384" y="71473"/>
                  </a:cubicBezTo>
                  <a:cubicBezTo>
                    <a:pt x="95691" y="71781"/>
                    <a:pt x="95691" y="71781"/>
                    <a:pt x="95975" y="71781"/>
                  </a:cubicBezTo>
                  <a:cubicBezTo>
                    <a:pt x="95975" y="72064"/>
                    <a:pt x="95691" y="72064"/>
                    <a:pt x="95691" y="72655"/>
                  </a:cubicBezTo>
                  <a:cubicBezTo>
                    <a:pt x="95691" y="72962"/>
                    <a:pt x="95975" y="72962"/>
                    <a:pt x="95975" y="72962"/>
                  </a:cubicBezTo>
                  <a:cubicBezTo>
                    <a:pt x="96282" y="72655"/>
                    <a:pt x="96566" y="72371"/>
                    <a:pt x="96873" y="72371"/>
                  </a:cubicBezTo>
                  <a:lnTo>
                    <a:pt x="96873" y="72064"/>
                  </a:lnTo>
                  <a:cubicBezTo>
                    <a:pt x="97156" y="72064"/>
                    <a:pt x="97156" y="71781"/>
                    <a:pt x="97156" y="71473"/>
                  </a:cubicBezTo>
                  <a:lnTo>
                    <a:pt x="97747" y="71473"/>
                  </a:lnTo>
                  <a:cubicBezTo>
                    <a:pt x="98054" y="71473"/>
                    <a:pt x="98338" y="71190"/>
                    <a:pt x="98645" y="70883"/>
                  </a:cubicBezTo>
                  <a:cubicBezTo>
                    <a:pt x="99235" y="70599"/>
                    <a:pt x="99235" y="70599"/>
                    <a:pt x="99235" y="70009"/>
                  </a:cubicBezTo>
                  <a:cubicBezTo>
                    <a:pt x="99519" y="69111"/>
                    <a:pt x="99235" y="68237"/>
                    <a:pt x="99235" y="68237"/>
                  </a:cubicBezTo>
                  <a:cubicBezTo>
                    <a:pt x="99235" y="67929"/>
                    <a:pt x="98645" y="66748"/>
                    <a:pt x="98338" y="66748"/>
                  </a:cubicBezTo>
                  <a:lnTo>
                    <a:pt x="97156" y="65874"/>
                  </a:lnTo>
                  <a:cubicBezTo>
                    <a:pt x="96873" y="65567"/>
                    <a:pt x="97156" y="65283"/>
                    <a:pt x="96873" y="65283"/>
                  </a:cubicBezTo>
                  <a:cubicBezTo>
                    <a:pt x="96566" y="64976"/>
                    <a:pt x="96566" y="64385"/>
                    <a:pt x="96566" y="64102"/>
                  </a:cubicBezTo>
                  <a:cubicBezTo>
                    <a:pt x="96566" y="63795"/>
                    <a:pt x="97156" y="63511"/>
                    <a:pt x="97156" y="63511"/>
                  </a:cubicBezTo>
                  <a:cubicBezTo>
                    <a:pt x="97156" y="63204"/>
                    <a:pt x="97156" y="62920"/>
                    <a:pt x="97463" y="62920"/>
                  </a:cubicBezTo>
                  <a:cubicBezTo>
                    <a:pt x="97747" y="62920"/>
                    <a:pt x="98054" y="62613"/>
                    <a:pt x="98054" y="62613"/>
                  </a:cubicBezTo>
                  <a:lnTo>
                    <a:pt x="98054" y="62330"/>
                  </a:lnTo>
                  <a:cubicBezTo>
                    <a:pt x="98243" y="62330"/>
                    <a:pt x="98443" y="62456"/>
                    <a:pt x="98555" y="62456"/>
                  </a:cubicBezTo>
                  <a:cubicBezTo>
                    <a:pt x="98611" y="62456"/>
                    <a:pt x="98645" y="62424"/>
                    <a:pt x="98645" y="62330"/>
                  </a:cubicBezTo>
                  <a:cubicBezTo>
                    <a:pt x="98645" y="62227"/>
                    <a:pt x="98676" y="62193"/>
                    <a:pt x="98718" y="62193"/>
                  </a:cubicBezTo>
                  <a:cubicBezTo>
                    <a:pt x="98802" y="62193"/>
                    <a:pt x="98928" y="62330"/>
                    <a:pt x="98928" y="62330"/>
                  </a:cubicBezTo>
                  <a:cubicBezTo>
                    <a:pt x="99082" y="62471"/>
                    <a:pt x="99159" y="62542"/>
                    <a:pt x="99233" y="62542"/>
                  </a:cubicBezTo>
                  <a:cubicBezTo>
                    <a:pt x="99306" y="62542"/>
                    <a:pt x="99377" y="62471"/>
                    <a:pt x="99519" y="62330"/>
                  </a:cubicBezTo>
                  <a:cubicBezTo>
                    <a:pt x="99582" y="62266"/>
                    <a:pt x="99633" y="62241"/>
                    <a:pt x="99673" y="62241"/>
                  </a:cubicBezTo>
                  <a:cubicBezTo>
                    <a:pt x="99826" y="62241"/>
                    <a:pt x="99826" y="62613"/>
                    <a:pt x="99826" y="62613"/>
                  </a:cubicBezTo>
                  <a:cubicBezTo>
                    <a:pt x="99519" y="62920"/>
                    <a:pt x="99826" y="63204"/>
                    <a:pt x="99826" y="63511"/>
                  </a:cubicBezTo>
                  <a:cubicBezTo>
                    <a:pt x="100110" y="63511"/>
                    <a:pt x="100110" y="63204"/>
                    <a:pt x="100110" y="62920"/>
                  </a:cubicBezTo>
                  <a:cubicBezTo>
                    <a:pt x="100110" y="62920"/>
                    <a:pt x="100417" y="62613"/>
                    <a:pt x="101291" y="62330"/>
                  </a:cubicBezTo>
                  <a:cubicBezTo>
                    <a:pt x="101882" y="62023"/>
                    <a:pt x="102780" y="61432"/>
                    <a:pt x="102780" y="61432"/>
                  </a:cubicBezTo>
                  <a:cubicBezTo>
                    <a:pt x="102780" y="61432"/>
                    <a:pt x="103042" y="61568"/>
                    <a:pt x="103301" y="61568"/>
                  </a:cubicBezTo>
                  <a:cubicBezTo>
                    <a:pt x="103431" y="61568"/>
                    <a:pt x="103559" y="61534"/>
                    <a:pt x="103654" y="61432"/>
                  </a:cubicBezTo>
                  <a:cubicBezTo>
                    <a:pt x="103654" y="61432"/>
                    <a:pt x="104552" y="61148"/>
                    <a:pt x="104835" y="61148"/>
                  </a:cubicBezTo>
                  <a:cubicBezTo>
                    <a:pt x="105142" y="61148"/>
                    <a:pt x="105142" y="61148"/>
                    <a:pt x="105426" y="60841"/>
                  </a:cubicBezTo>
                  <a:cubicBezTo>
                    <a:pt x="105733" y="60558"/>
                    <a:pt x="105426" y="60558"/>
                    <a:pt x="105733" y="60558"/>
                  </a:cubicBezTo>
                  <a:cubicBezTo>
                    <a:pt x="106017" y="60250"/>
                    <a:pt x="106324" y="60250"/>
                    <a:pt x="106324" y="59967"/>
                  </a:cubicBezTo>
                  <a:cubicBezTo>
                    <a:pt x="106324" y="59967"/>
                    <a:pt x="106914" y="59967"/>
                    <a:pt x="106914" y="59660"/>
                  </a:cubicBezTo>
                  <a:cubicBezTo>
                    <a:pt x="106914" y="59376"/>
                    <a:pt x="107198" y="59376"/>
                    <a:pt x="107198" y="59376"/>
                  </a:cubicBezTo>
                  <a:cubicBezTo>
                    <a:pt x="107198" y="59069"/>
                    <a:pt x="107505" y="59069"/>
                    <a:pt x="107505" y="59069"/>
                  </a:cubicBezTo>
                  <a:cubicBezTo>
                    <a:pt x="107789" y="58786"/>
                    <a:pt x="107505" y="58478"/>
                    <a:pt x="107789" y="58478"/>
                  </a:cubicBezTo>
                  <a:cubicBezTo>
                    <a:pt x="107789" y="58195"/>
                    <a:pt x="107505" y="58195"/>
                    <a:pt x="107505" y="57888"/>
                  </a:cubicBezTo>
                  <a:cubicBezTo>
                    <a:pt x="107505" y="57888"/>
                    <a:pt x="107789" y="57888"/>
                    <a:pt x="108096" y="57604"/>
                  </a:cubicBezTo>
                  <a:cubicBezTo>
                    <a:pt x="108379" y="57604"/>
                    <a:pt x="108379" y="57297"/>
                    <a:pt x="108379" y="57297"/>
                  </a:cubicBezTo>
                  <a:cubicBezTo>
                    <a:pt x="108379" y="57014"/>
                    <a:pt x="108970" y="56706"/>
                    <a:pt x="108970" y="56706"/>
                  </a:cubicBezTo>
                  <a:cubicBezTo>
                    <a:pt x="109277" y="56706"/>
                    <a:pt x="109277" y="56423"/>
                    <a:pt x="109277" y="56116"/>
                  </a:cubicBezTo>
                  <a:cubicBezTo>
                    <a:pt x="109277" y="55832"/>
                    <a:pt x="109561" y="55832"/>
                    <a:pt x="109277" y="55832"/>
                  </a:cubicBezTo>
                  <a:cubicBezTo>
                    <a:pt x="109277" y="55525"/>
                    <a:pt x="109277" y="55242"/>
                    <a:pt x="109561" y="55242"/>
                  </a:cubicBezTo>
                  <a:cubicBezTo>
                    <a:pt x="109765" y="55242"/>
                    <a:pt x="109697" y="55105"/>
                    <a:pt x="109545" y="55105"/>
                  </a:cubicBezTo>
                  <a:cubicBezTo>
                    <a:pt x="109469" y="55105"/>
                    <a:pt x="109372" y="55139"/>
                    <a:pt x="109277" y="55242"/>
                  </a:cubicBezTo>
                  <a:lnTo>
                    <a:pt x="108970" y="54934"/>
                  </a:lnTo>
                  <a:cubicBezTo>
                    <a:pt x="108875" y="55037"/>
                    <a:pt x="108778" y="55071"/>
                    <a:pt x="108702" y="55071"/>
                  </a:cubicBezTo>
                  <a:cubicBezTo>
                    <a:pt x="108550" y="55071"/>
                    <a:pt x="108482" y="54934"/>
                    <a:pt x="108686" y="54934"/>
                  </a:cubicBezTo>
                  <a:cubicBezTo>
                    <a:pt x="108970" y="54651"/>
                    <a:pt x="109277" y="54651"/>
                    <a:pt x="109277" y="54344"/>
                  </a:cubicBezTo>
                  <a:cubicBezTo>
                    <a:pt x="109561" y="54344"/>
                    <a:pt x="109277" y="54060"/>
                    <a:pt x="108970" y="54060"/>
                  </a:cubicBezTo>
                  <a:cubicBezTo>
                    <a:pt x="108686" y="54060"/>
                    <a:pt x="108379" y="53469"/>
                    <a:pt x="108096" y="53469"/>
                  </a:cubicBezTo>
                  <a:lnTo>
                    <a:pt x="108686" y="53469"/>
                  </a:lnTo>
                  <a:cubicBezTo>
                    <a:pt x="108875" y="53469"/>
                    <a:pt x="109075" y="53595"/>
                    <a:pt x="109187" y="53595"/>
                  </a:cubicBezTo>
                  <a:cubicBezTo>
                    <a:pt x="109243" y="53595"/>
                    <a:pt x="109277" y="53564"/>
                    <a:pt x="109277" y="53469"/>
                  </a:cubicBezTo>
                  <a:cubicBezTo>
                    <a:pt x="109561" y="53469"/>
                    <a:pt x="108970" y="53162"/>
                    <a:pt x="108686" y="52879"/>
                  </a:cubicBezTo>
                  <a:cubicBezTo>
                    <a:pt x="108379" y="52572"/>
                    <a:pt x="108686" y="52572"/>
                    <a:pt x="108686" y="52288"/>
                  </a:cubicBezTo>
                  <a:cubicBezTo>
                    <a:pt x="108379" y="52288"/>
                    <a:pt x="108096" y="51697"/>
                    <a:pt x="108096" y="51390"/>
                  </a:cubicBezTo>
                  <a:cubicBezTo>
                    <a:pt x="108096" y="51107"/>
                    <a:pt x="107505" y="51107"/>
                    <a:pt x="107505" y="50800"/>
                  </a:cubicBezTo>
                  <a:cubicBezTo>
                    <a:pt x="107198" y="50800"/>
                    <a:pt x="107505" y="50209"/>
                    <a:pt x="107789" y="50209"/>
                  </a:cubicBezTo>
                  <a:cubicBezTo>
                    <a:pt x="108096" y="49925"/>
                    <a:pt x="108096" y="49618"/>
                    <a:pt x="108096" y="49618"/>
                  </a:cubicBezTo>
                  <a:cubicBezTo>
                    <a:pt x="108179" y="49709"/>
                    <a:pt x="108238" y="49746"/>
                    <a:pt x="108288" y="49746"/>
                  </a:cubicBezTo>
                  <a:cubicBezTo>
                    <a:pt x="108406" y="49746"/>
                    <a:pt x="108470" y="49535"/>
                    <a:pt x="108686" y="49335"/>
                  </a:cubicBezTo>
                  <a:lnTo>
                    <a:pt x="108970" y="49335"/>
                  </a:lnTo>
                  <a:cubicBezTo>
                    <a:pt x="109277" y="49028"/>
                    <a:pt x="109868" y="49028"/>
                    <a:pt x="109868" y="49028"/>
                  </a:cubicBezTo>
                  <a:cubicBezTo>
                    <a:pt x="110151" y="48744"/>
                    <a:pt x="109868" y="48437"/>
                    <a:pt x="109561" y="48437"/>
                  </a:cubicBezTo>
                  <a:cubicBezTo>
                    <a:pt x="109277" y="48437"/>
                    <a:pt x="108970" y="48437"/>
                    <a:pt x="108686" y="48153"/>
                  </a:cubicBezTo>
                  <a:cubicBezTo>
                    <a:pt x="108642" y="48108"/>
                    <a:pt x="108597" y="48089"/>
                    <a:pt x="108552" y="48089"/>
                  </a:cubicBezTo>
                  <a:cubicBezTo>
                    <a:pt x="108290" y="48089"/>
                    <a:pt x="108009" y="48744"/>
                    <a:pt x="107505" y="48744"/>
                  </a:cubicBezTo>
                  <a:cubicBezTo>
                    <a:pt x="107448" y="48797"/>
                    <a:pt x="107392" y="48819"/>
                    <a:pt x="107340" y="48819"/>
                  </a:cubicBezTo>
                  <a:cubicBezTo>
                    <a:pt x="107112" y="48819"/>
                    <a:pt x="106967" y="48384"/>
                    <a:pt x="107198" y="48153"/>
                  </a:cubicBezTo>
                  <a:cubicBezTo>
                    <a:pt x="107198" y="47846"/>
                    <a:pt x="106914" y="47846"/>
                    <a:pt x="106324" y="47846"/>
                  </a:cubicBezTo>
                  <a:cubicBezTo>
                    <a:pt x="105733" y="47846"/>
                    <a:pt x="106017" y="46972"/>
                    <a:pt x="106324" y="46972"/>
                  </a:cubicBezTo>
                  <a:cubicBezTo>
                    <a:pt x="106463" y="46972"/>
                    <a:pt x="106675" y="47040"/>
                    <a:pt x="106856" y="47040"/>
                  </a:cubicBezTo>
                  <a:cubicBezTo>
                    <a:pt x="107044" y="47040"/>
                    <a:pt x="107198" y="46966"/>
                    <a:pt x="107198" y="46665"/>
                  </a:cubicBezTo>
                  <a:cubicBezTo>
                    <a:pt x="107505" y="46074"/>
                    <a:pt x="107789" y="46381"/>
                    <a:pt x="108096" y="46074"/>
                  </a:cubicBezTo>
                  <a:cubicBezTo>
                    <a:pt x="108529" y="45641"/>
                    <a:pt x="108963" y="45373"/>
                    <a:pt x="109275" y="45373"/>
                  </a:cubicBezTo>
                  <a:cubicBezTo>
                    <a:pt x="109388" y="45373"/>
                    <a:pt x="109485" y="45408"/>
                    <a:pt x="109561" y="45483"/>
                  </a:cubicBezTo>
                  <a:cubicBezTo>
                    <a:pt x="109868" y="45791"/>
                    <a:pt x="109277" y="46381"/>
                    <a:pt x="108970" y="46665"/>
                  </a:cubicBezTo>
                  <a:cubicBezTo>
                    <a:pt x="108970" y="46972"/>
                    <a:pt x="109277" y="46972"/>
                    <a:pt x="108970" y="47256"/>
                  </a:cubicBezTo>
                  <a:cubicBezTo>
                    <a:pt x="108781" y="47256"/>
                    <a:pt x="108844" y="47392"/>
                    <a:pt x="109082" y="47392"/>
                  </a:cubicBezTo>
                  <a:cubicBezTo>
                    <a:pt x="109201" y="47392"/>
                    <a:pt x="109364" y="47358"/>
                    <a:pt x="109561" y="47256"/>
                  </a:cubicBezTo>
                  <a:cubicBezTo>
                    <a:pt x="109868" y="46972"/>
                    <a:pt x="110458" y="46381"/>
                    <a:pt x="111049" y="46381"/>
                  </a:cubicBezTo>
                  <a:lnTo>
                    <a:pt x="111333" y="46381"/>
                  </a:lnTo>
                  <a:cubicBezTo>
                    <a:pt x="111640" y="46381"/>
                    <a:pt x="111923" y="46381"/>
                    <a:pt x="112231" y="46665"/>
                  </a:cubicBezTo>
                  <a:cubicBezTo>
                    <a:pt x="112514" y="46972"/>
                    <a:pt x="111923" y="47256"/>
                    <a:pt x="111640" y="47563"/>
                  </a:cubicBezTo>
                  <a:cubicBezTo>
                    <a:pt x="111640" y="47846"/>
                    <a:pt x="111923" y="47846"/>
                    <a:pt x="111923" y="48153"/>
                  </a:cubicBezTo>
                  <a:cubicBezTo>
                    <a:pt x="111923" y="48153"/>
                    <a:pt x="112060" y="48279"/>
                    <a:pt x="112151" y="48279"/>
                  </a:cubicBezTo>
                  <a:cubicBezTo>
                    <a:pt x="112196" y="48279"/>
                    <a:pt x="112231" y="48248"/>
                    <a:pt x="112231" y="48153"/>
                  </a:cubicBezTo>
                  <a:lnTo>
                    <a:pt x="113105" y="48153"/>
                  </a:lnTo>
                  <a:cubicBezTo>
                    <a:pt x="113105" y="48437"/>
                    <a:pt x="113105" y="48744"/>
                    <a:pt x="113412" y="48744"/>
                  </a:cubicBezTo>
                  <a:cubicBezTo>
                    <a:pt x="113695" y="48744"/>
                    <a:pt x="113412" y="49028"/>
                    <a:pt x="113412" y="49028"/>
                  </a:cubicBezTo>
                  <a:cubicBezTo>
                    <a:pt x="113105" y="49028"/>
                    <a:pt x="113105" y="49335"/>
                    <a:pt x="113105" y="49618"/>
                  </a:cubicBezTo>
                  <a:cubicBezTo>
                    <a:pt x="113412" y="50209"/>
                    <a:pt x="112821" y="50516"/>
                    <a:pt x="113105" y="50800"/>
                  </a:cubicBezTo>
                  <a:lnTo>
                    <a:pt x="113105" y="51107"/>
                  </a:lnTo>
                  <a:cubicBezTo>
                    <a:pt x="113105" y="51189"/>
                    <a:pt x="113204" y="51224"/>
                    <a:pt x="113353" y="51224"/>
                  </a:cubicBezTo>
                  <a:cubicBezTo>
                    <a:pt x="113717" y="51224"/>
                    <a:pt x="114375" y="51018"/>
                    <a:pt x="114593" y="50800"/>
                  </a:cubicBezTo>
                  <a:cubicBezTo>
                    <a:pt x="114936" y="50456"/>
                    <a:pt x="115080" y="50313"/>
                    <a:pt x="115196" y="50313"/>
                  </a:cubicBezTo>
                  <a:cubicBezTo>
                    <a:pt x="115280" y="50313"/>
                    <a:pt x="115349" y="50387"/>
                    <a:pt x="115468" y="50516"/>
                  </a:cubicBezTo>
                  <a:cubicBezTo>
                    <a:pt x="115468" y="50516"/>
                    <a:pt x="115775" y="50209"/>
                    <a:pt x="115775" y="49925"/>
                  </a:cubicBezTo>
                  <a:cubicBezTo>
                    <a:pt x="115468" y="49925"/>
                    <a:pt x="115468" y="49335"/>
                    <a:pt x="115468" y="49028"/>
                  </a:cubicBezTo>
                  <a:cubicBezTo>
                    <a:pt x="115468" y="48437"/>
                    <a:pt x="115184" y="48153"/>
                    <a:pt x="114593" y="47563"/>
                  </a:cubicBezTo>
                  <a:lnTo>
                    <a:pt x="114003" y="46972"/>
                  </a:lnTo>
                  <a:cubicBezTo>
                    <a:pt x="113695" y="46665"/>
                    <a:pt x="114003" y="46381"/>
                    <a:pt x="114286" y="46074"/>
                  </a:cubicBezTo>
                  <a:cubicBezTo>
                    <a:pt x="114593" y="46074"/>
                    <a:pt x="115468" y="45483"/>
                    <a:pt x="115468" y="45483"/>
                  </a:cubicBezTo>
                  <a:cubicBezTo>
                    <a:pt x="115775" y="45200"/>
                    <a:pt x="115775" y="44893"/>
                    <a:pt x="115775" y="44302"/>
                  </a:cubicBezTo>
                  <a:cubicBezTo>
                    <a:pt x="116058" y="44302"/>
                    <a:pt x="116365" y="43711"/>
                    <a:pt x="116649" y="43428"/>
                  </a:cubicBezTo>
                  <a:lnTo>
                    <a:pt x="116956" y="43428"/>
                  </a:lnTo>
                  <a:cubicBezTo>
                    <a:pt x="117240" y="43121"/>
                    <a:pt x="117547" y="43121"/>
                    <a:pt x="117547" y="43121"/>
                  </a:cubicBezTo>
                  <a:cubicBezTo>
                    <a:pt x="117830" y="43121"/>
                    <a:pt x="118137" y="43428"/>
                    <a:pt x="118421" y="43428"/>
                  </a:cubicBezTo>
                  <a:cubicBezTo>
                    <a:pt x="118454" y="43458"/>
                    <a:pt x="118500" y="43472"/>
                    <a:pt x="118556" y="43472"/>
                  </a:cubicBezTo>
                  <a:cubicBezTo>
                    <a:pt x="119025" y="43472"/>
                    <a:pt x="120193" y="42530"/>
                    <a:pt x="120193" y="42530"/>
                  </a:cubicBezTo>
                  <a:cubicBezTo>
                    <a:pt x="120500" y="42247"/>
                    <a:pt x="121091" y="41349"/>
                    <a:pt x="121682" y="41065"/>
                  </a:cubicBezTo>
                  <a:cubicBezTo>
                    <a:pt x="121965" y="40474"/>
                    <a:pt x="122556" y="39884"/>
                    <a:pt x="122863" y="39293"/>
                  </a:cubicBezTo>
                  <a:cubicBezTo>
                    <a:pt x="122863" y="38986"/>
                    <a:pt x="123454" y="38395"/>
                    <a:pt x="123737" y="38395"/>
                  </a:cubicBezTo>
                  <a:cubicBezTo>
                    <a:pt x="123737" y="38112"/>
                    <a:pt x="123737" y="38112"/>
                    <a:pt x="124044" y="37521"/>
                  </a:cubicBezTo>
                  <a:cubicBezTo>
                    <a:pt x="124328" y="36930"/>
                    <a:pt x="124328" y="35442"/>
                    <a:pt x="124328" y="35442"/>
                  </a:cubicBezTo>
                  <a:cubicBezTo>
                    <a:pt x="124635" y="35442"/>
                    <a:pt x="124635" y="35158"/>
                    <a:pt x="124635" y="34851"/>
                  </a:cubicBezTo>
                  <a:cubicBezTo>
                    <a:pt x="124635" y="34851"/>
                    <a:pt x="124635" y="34568"/>
                    <a:pt x="124918" y="34261"/>
                  </a:cubicBezTo>
                  <a:cubicBezTo>
                    <a:pt x="125226" y="34261"/>
                    <a:pt x="125226" y="33977"/>
                    <a:pt x="124918" y="33977"/>
                  </a:cubicBezTo>
                  <a:lnTo>
                    <a:pt x="124918" y="33079"/>
                  </a:lnTo>
                  <a:lnTo>
                    <a:pt x="125226" y="33079"/>
                  </a:lnTo>
                  <a:cubicBezTo>
                    <a:pt x="125226" y="32796"/>
                    <a:pt x="124918" y="32796"/>
                    <a:pt x="124918" y="32488"/>
                  </a:cubicBezTo>
                  <a:cubicBezTo>
                    <a:pt x="124635" y="32488"/>
                    <a:pt x="124328" y="32488"/>
                    <a:pt x="124328" y="32205"/>
                  </a:cubicBezTo>
                  <a:cubicBezTo>
                    <a:pt x="124328" y="31898"/>
                    <a:pt x="124044" y="31614"/>
                    <a:pt x="123737" y="31614"/>
                  </a:cubicBezTo>
                  <a:cubicBezTo>
                    <a:pt x="123595" y="31756"/>
                    <a:pt x="123377" y="31756"/>
                    <a:pt x="123229" y="31756"/>
                  </a:cubicBezTo>
                  <a:cubicBezTo>
                    <a:pt x="123081" y="31756"/>
                    <a:pt x="123005" y="31756"/>
                    <a:pt x="123146" y="31898"/>
                  </a:cubicBezTo>
                  <a:cubicBezTo>
                    <a:pt x="123146" y="31898"/>
                    <a:pt x="123020" y="32034"/>
                    <a:pt x="122936" y="32034"/>
                  </a:cubicBezTo>
                  <a:cubicBezTo>
                    <a:pt x="122894" y="32034"/>
                    <a:pt x="122863" y="32000"/>
                    <a:pt x="122863" y="31898"/>
                  </a:cubicBezTo>
                  <a:lnTo>
                    <a:pt x="122556" y="32205"/>
                  </a:lnTo>
                  <a:cubicBezTo>
                    <a:pt x="122272" y="32488"/>
                    <a:pt x="121965" y="32488"/>
                    <a:pt x="121965" y="32488"/>
                  </a:cubicBezTo>
                  <a:cubicBezTo>
                    <a:pt x="122272" y="32205"/>
                    <a:pt x="121965" y="32205"/>
                    <a:pt x="121965" y="31898"/>
                  </a:cubicBezTo>
                  <a:cubicBezTo>
                    <a:pt x="121965" y="31698"/>
                    <a:pt x="122118" y="31486"/>
                    <a:pt x="122100" y="31486"/>
                  </a:cubicBezTo>
                  <a:lnTo>
                    <a:pt x="122100" y="31486"/>
                  </a:lnTo>
                  <a:cubicBezTo>
                    <a:pt x="122093" y="31486"/>
                    <a:pt x="122056" y="31524"/>
                    <a:pt x="121965" y="31614"/>
                  </a:cubicBezTo>
                  <a:cubicBezTo>
                    <a:pt x="121682" y="31614"/>
                    <a:pt x="121682" y="32205"/>
                    <a:pt x="121374" y="32205"/>
                  </a:cubicBezTo>
                  <a:lnTo>
                    <a:pt x="121374" y="31307"/>
                  </a:lnTo>
                  <a:lnTo>
                    <a:pt x="120500" y="31307"/>
                  </a:lnTo>
                  <a:cubicBezTo>
                    <a:pt x="119909" y="31307"/>
                    <a:pt x="120193" y="31024"/>
                    <a:pt x="120500" y="30716"/>
                  </a:cubicBezTo>
                  <a:cubicBezTo>
                    <a:pt x="121091" y="30433"/>
                    <a:pt x="120784" y="30433"/>
                    <a:pt x="121091" y="30126"/>
                  </a:cubicBezTo>
                  <a:cubicBezTo>
                    <a:pt x="121374" y="30126"/>
                    <a:pt x="121682" y="29842"/>
                    <a:pt x="121965" y="29535"/>
                  </a:cubicBezTo>
                  <a:cubicBezTo>
                    <a:pt x="122556" y="29535"/>
                    <a:pt x="122556" y="29252"/>
                    <a:pt x="122556" y="28944"/>
                  </a:cubicBezTo>
                  <a:lnTo>
                    <a:pt x="123737" y="28354"/>
                  </a:lnTo>
                  <a:cubicBezTo>
                    <a:pt x="124044" y="27763"/>
                    <a:pt x="124328" y="27479"/>
                    <a:pt x="124635" y="27479"/>
                  </a:cubicBezTo>
                  <a:cubicBezTo>
                    <a:pt x="124635" y="27172"/>
                    <a:pt x="125509" y="26889"/>
                    <a:pt x="125509" y="26582"/>
                  </a:cubicBezTo>
                  <a:cubicBezTo>
                    <a:pt x="125509" y="26298"/>
                    <a:pt x="126407" y="25991"/>
                    <a:pt x="126998" y="25707"/>
                  </a:cubicBezTo>
                  <a:cubicBezTo>
                    <a:pt x="127588" y="25707"/>
                    <a:pt x="128463" y="25991"/>
                    <a:pt x="128770" y="25991"/>
                  </a:cubicBezTo>
                  <a:cubicBezTo>
                    <a:pt x="128770" y="26093"/>
                    <a:pt x="128801" y="26127"/>
                    <a:pt x="128843" y="26127"/>
                  </a:cubicBezTo>
                  <a:cubicBezTo>
                    <a:pt x="128927" y="26127"/>
                    <a:pt x="129053" y="25991"/>
                    <a:pt x="129053" y="25991"/>
                  </a:cubicBezTo>
                  <a:lnTo>
                    <a:pt x="129644" y="25991"/>
                  </a:lnTo>
                  <a:cubicBezTo>
                    <a:pt x="130038" y="25991"/>
                    <a:pt x="130169" y="25865"/>
                    <a:pt x="130304" y="25865"/>
                  </a:cubicBezTo>
                  <a:cubicBezTo>
                    <a:pt x="130371" y="25865"/>
                    <a:pt x="130439" y="25896"/>
                    <a:pt x="130542" y="25991"/>
                  </a:cubicBezTo>
                  <a:cubicBezTo>
                    <a:pt x="130825" y="25991"/>
                    <a:pt x="131132" y="25991"/>
                    <a:pt x="131132" y="25707"/>
                  </a:cubicBezTo>
                  <a:cubicBezTo>
                    <a:pt x="131274" y="25554"/>
                    <a:pt x="131493" y="25477"/>
                    <a:pt x="131714" y="25477"/>
                  </a:cubicBezTo>
                  <a:cubicBezTo>
                    <a:pt x="131936" y="25477"/>
                    <a:pt x="132160" y="25554"/>
                    <a:pt x="132314" y="25707"/>
                  </a:cubicBezTo>
                  <a:cubicBezTo>
                    <a:pt x="132503" y="25707"/>
                    <a:pt x="132566" y="25833"/>
                    <a:pt x="132678" y="25833"/>
                  </a:cubicBezTo>
                  <a:cubicBezTo>
                    <a:pt x="132734" y="25833"/>
                    <a:pt x="132802" y="25802"/>
                    <a:pt x="132905" y="25707"/>
                  </a:cubicBezTo>
                  <a:cubicBezTo>
                    <a:pt x="132963" y="25644"/>
                    <a:pt x="133009" y="25619"/>
                    <a:pt x="133049" y="25619"/>
                  </a:cubicBezTo>
                  <a:cubicBezTo>
                    <a:pt x="133201" y="25619"/>
                    <a:pt x="133251" y="25991"/>
                    <a:pt x="133495" y="25991"/>
                  </a:cubicBezTo>
                  <a:cubicBezTo>
                    <a:pt x="133779" y="25991"/>
                    <a:pt x="133495" y="26298"/>
                    <a:pt x="133188" y="26298"/>
                  </a:cubicBezTo>
                  <a:cubicBezTo>
                    <a:pt x="133188" y="26298"/>
                    <a:pt x="132905" y="26298"/>
                    <a:pt x="133188" y="26582"/>
                  </a:cubicBezTo>
                  <a:lnTo>
                    <a:pt x="133779" y="26298"/>
                  </a:lnTo>
                  <a:lnTo>
                    <a:pt x="134677" y="26298"/>
                  </a:lnTo>
                  <a:cubicBezTo>
                    <a:pt x="134771" y="26196"/>
                    <a:pt x="134834" y="26162"/>
                    <a:pt x="134888" y="26162"/>
                  </a:cubicBezTo>
                  <a:cubicBezTo>
                    <a:pt x="134994" y="26162"/>
                    <a:pt x="135063" y="26298"/>
                    <a:pt x="135267" y="26298"/>
                  </a:cubicBezTo>
                  <a:cubicBezTo>
                    <a:pt x="135551" y="25991"/>
                    <a:pt x="135858" y="25991"/>
                    <a:pt x="136142" y="25991"/>
                  </a:cubicBezTo>
                  <a:cubicBezTo>
                    <a:pt x="136142" y="25991"/>
                    <a:pt x="136142" y="25707"/>
                    <a:pt x="135858" y="25707"/>
                  </a:cubicBezTo>
                  <a:cubicBezTo>
                    <a:pt x="135267" y="25707"/>
                    <a:pt x="135551" y="25707"/>
                    <a:pt x="135551" y="25117"/>
                  </a:cubicBezTo>
                  <a:cubicBezTo>
                    <a:pt x="135858" y="24526"/>
                    <a:pt x="136449" y="24526"/>
                    <a:pt x="136732" y="24219"/>
                  </a:cubicBezTo>
                  <a:cubicBezTo>
                    <a:pt x="137323" y="23935"/>
                    <a:pt x="137323" y="23935"/>
                    <a:pt x="137323" y="23628"/>
                  </a:cubicBezTo>
                  <a:cubicBezTo>
                    <a:pt x="137323" y="23628"/>
                    <a:pt x="137630" y="23038"/>
                    <a:pt x="137914" y="23038"/>
                  </a:cubicBezTo>
                  <a:lnTo>
                    <a:pt x="139095" y="23038"/>
                  </a:lnTo>
                  <a:cubicBezTo>
                    <a:pt x="139292" y="22943"/>
                    <a:pt x="139392" y="22912"/>
                    <a:pt x="139448" y="22912"/>
                  </a:cubicBezTo>
                  <a:cubicBezTo>
                    <a:pt x="139560" y="22912"/>
                    <a:pt x="139497" y="23038"/>
                    <a:pt x="139686" y="23038"/>
                  </a:cubicBezTo>
                  <a:cubicBezTo>
                    <a:pt x="139890" y="23038"/>
                    <a:pt x="139959" y="22912"/>
                    <a:pt x="140065" y="22912"/>
                  </a:cubicBezTo>
                  <a:cubicBezTo>
                    <a:pt x="140119" y="22912"/>
                    <a:pt x="140182" y="22943"/>
                    <a:pt x="140276" y="23038"/>
                  </a:cubicBezTo>
                  <a:cubicBezTo>
                    <a:pt x="140583" y="23038"/>
                    <a:pt x="139993" y="23345"/>
                    <a:pt x="139993" y="23628"/>
                  </a:cubicBezTo>
                  <a:cubicBezTo>
                    <a:pt x="139686" y="23935"/>
                    <a:pt x="139993" y="23935"/>
                    <a:pt x="140276" y="23935"/>
                  </a:cubicBezTo>
                  <a:cubicBezTo>
                    <a:pt x="140583" y="23935"/>
                    <a:pt x="139993" y="24219"/>
                    <a:pt x="139993" y="24219"/>
                  </a:cubicBezTo>
                  <a:cubicBezTo>
                    <a:pt x="140276" y="24219"/>
                    <a:pt x="140583" y="24219"/>
                    <a:pt x="141174" y="23935"/>
                  </a:cubicBezTo>
                  <a:cubicBezTo>
                    <a:pt x="141458" y="23345"/>
                    <a:pt x="142048" y="23345"/>
                    <a:pt x="142356" y="23345"/>
                  </a:cubicBezTo>
                  <a:cubicBezTo>
                    <a:pt x="142639" y="23345"/>
                    <a:pt x="142639" y="23038"/>
                    <a:pt x="142639" y="22447"/>
                  </a:cubicBezTo>
                  <a:cubicBezTo>
                    <a:pt x="142639" y="21856"/>
                    <a:pt x="143537" y="21856"/>
                    <a:pt x="143820" y="21856"/>
                  </a:cubicBezTo>
                  <a:cubicBezTo>
                    <a:pt x="144128" y="22163"/>
                    <a:pt x="144128" y="22163"/>
                    <a:pt x="143820" y="22163"/>
                  </a:cubicBezTo>
                  <a:cubicBezTo>
                    <a:pt x="143537" y="22163"/>
                    <a:pt x="143230" y="22447"/>
                    <a:pt x="143230" y="22754"/>
                  </a:cubicBezTo>
                  <a:cubicBezTo>
                    <a:pt x="143230" y="23038"/>
                    <a:pt x="142946" y="23345"/>
                    <a:pt x="143230" y="23345"/>
                  </a:cubicBezTo>
                  <a:cubicBezTo>
                    <a:pt x="143230" y="23628"/>
                    <a:pt x="142946" y="23628"/>
                    <a:pt x="142946" y="23935"/>
                  </a:cubicBezTo>
                  <a:cubicBezTo>
                    <a:pt x="142946" y="23935"/>
                    <a:pt x="142946" y="24219"/>
                    <a:pt x="142639" y="24219"/>
                  </a:cubicBezTo>
                  <a:cubicBezTo>
                    <a:pt x="142356" y="24219"/>
                    <a:pt x="141765" y="24219"/>
                    <a:pt x="141765" y="24526"/>
                  </a:cubicBezTo>
                  <a:cubicBezTo>
                    <a:pt x="141765" y="24810"/>
                    <a:pt x="141174" y="24810"/>
                    <a:pt x="140867" y="25400"/>
                  </a:cubicBezTo>
                  <a:cubicBezTo>
                    <a:pt x="140867" y="25707"/>
                    <a:pt x="139993" y="25991"/>
                    <a:pt x="139686" y="26582"/>
                  </a:cubicBezTo>
                  <a:cubicBezTo>
                    <a:pt x="139095" y="27479"/>
                    <a:pt x="138221" y="27479"/>
                    <a:pt x="138221" y="27479"/>
                  </a:cubicBezTo>
                  <a:cubicBezTo>
                    <a:pt x="138221" y="27763"/>
                    <a:pt x="137630" y="27763"/>
                    <a:pt x="137630" y="27763"/>
                  </a:cubicBezTo>
                  <a:cubicBezTo>
                    <a:pt x="137323" y="27763"/>
                    <a:pt x="137630" y="28070"/>
                    <a:pt x="137323" y="28661"/>
                  </a:cubicBezTo>
                  <a:cubicBezTo>
                    <a:pt x="136732" y="29252"/>
                    <a:pt x="136449" y="29842"/>
                    <a:pt x="136449" y="30433"/>
                  </a:cubicBezTo>
                  <a:cubicBezTo>
                    <a:pt x="136449" y="31024"/>
                    <a:pt x="136732" y="33079"/>
                    <a:pt x="137039" y="33386"/>
                  </a:cubicBezTo>
                  <a:cubicBezTo>
                    <a:pt x="137039" y="33670"/>
                    <a:pt x="137039" y="34568"/>
                    <a:pt x="137323" y="34851"/>
                  </a:cubicBezTo>
                  <a:lnTo>
                    <a:pt x="137323" y="35442"/>
                  </a:lnTo>
                  <a:cubicBezTo>
                    <a:pt x="137630" y="35442"/>
                    <a:pt x="137914" y="34851"/>
                    <a:pt x="138221" y="34568"/>
                  </a:cubicBezTo>
                  <a:lnTo>
                    <a:pt x="138504" y="34261"/>
                  </a:lnTo>
                  <a:cubicBezTo>
                    <a:pt x="138811" y="33977"/>
                    <a:pt x="138811" y="33386"/>
                    <a:pt x="138811" y="33386"/>
                  </a:cubicBezTo>
                  <a:cubicBezTo>
                    <a:pt x="138811" y="33079"/>
                    <a:pt x="139095" y="33079"/>
                    <a:pt x="139402" y="33079"/>
                  </a:cubicBezTo>
                  <a:cubicBezTo>
                    <a:pt x="139402" y="32937"/>
                    <a:pt x="139473" y="32937"/>
                    <a:pt x="139582" y="32937"/>
                  </a:cubicBezTo>
                  <a:cubicBezTo>
                    <a:pt x="139692" y="32937"/>
                    <a:pt x="139839" y="32937"/>
                    <a:pt x="139993" y="32796"/>
                  </a:cubicBezTo>
                  <a:lnTo>
                    <a:pt x="139993" y="32205"/>
                  </a:lnTo>
                  <a:cubicBezTo>
                    <a:pt x="139686" y="31898"/>
                    <a:pt x="140276" y="31614"/>
                    <a:pt x="140583" y="31614"/>
                  </a:cubicBezTo>
                  <a:cubicBezTo>
                    <a:pt x="140725" y="31461"/>
                    <a:pt x="140873" y="31461"/>
                    <a:pt x="141021" y="31461"/>
                  </a:cubicBezTo>
                  <a:cubicBezTo>
                    <a:pt x="141168" y="31461"/>
                    <a:pt x="141316" y="31461"/>
                    <a:pt x="141458" y="31307"/>
                  </a:cubicBezTo>
                  <a:cubicBezTo>
                    <a:pt x="141765" y="31024"/>
                    <a:pt x="141458" y="30716"/>
                    <a:pt x="141458" y="30433"/>
                  </a:cubicBezTo>
                  <a:cubicBezTo>
                    <a:pt x="141458" y="30433"/>
                    <a:pt x="141765" y="29535"/>
                    <a:pt x="142048" y="29535"/>
                  </a:cubicBezTo>
                  <a:cubicBezTo>
                    <a:pt x="142253" y="29535"/>
                    <a:pt x="142321" y="29672"/>
                    <a:pt x="142428" y="29672"/>
                  </a:cubicBezTo>
                  <a:cubicBezTo>
                    <a:pt x="142482" y="29672"/>
                    <a:pt x="142545" y="29637"/>
                    <a:pt x="142639" y="29535"/>
                  </a:cubicBezTo>
                  <a:cubicBezTo>
                    <a:pt x="142946" y="29252"/>
                    <a:pt x="142356" y="28944"/>
                    <a:pt x="142356" y="28944"/>
                  </a:cubicBezTo>
                  <a:cubicBezTo>
                    <a:pt x="142048" y="28944"/>
                    <a:pt x="142048" y="28354"/>
                    <a:pt x="142356" y="28070"/>
                  </a:cubicBezTo>
                  <a:cubicBezTo>
                    <a:pt x="142639" y="27763"/>
                    <a:pt x="142639" y="27763"/>
                    <a:pt x="142356" y="27763"/>
                  </a:cubicBezTo>
                  <a:lnTo>
                    <a:pt x="141765" y="27763"/>
                  </a:lnTo>
                  <a:cubicBezTo>
                    <a:pt x="141765" y="27763"/>
                    <a:pt x="141458" y="27479"/>
                    <a:pt x="141765" y="26889"/>
                  </a:cubicBezTo>
                  <a:cubicBezTo>
                    <a:pt x="142048" y="26582"/>
                    <a:pt x="142356" y="26582"/>
                    <a:pt x="142356" y="26298"/>
                  </a:cubicBezTo>
                  <a:cubicBezTo>
                    <a:pt x="142639" y="25991"/>
                    <a:pt x="142946" y="25400"/>
                    <a:pt x="142946" y="25117"/>
                  </a:cubicBezTo>
                  <a:lnTo>
                    <a:pt x="143820" y="25117"/>
                  </a:lnTo>
                  <a:cubicBezTo>
                    <a:pt x="143820" y="25117"/>
                    <a:pt x="143820" y="25400"/>
                    <a:pt x="144128" y="25400"/>
                  </a:cubicBezTo>
                  <a:cubicBezTo>
                    <a:pt x="144128" y="25117"/>
                    <a:pt x="144411" y="24526"/>
                    <a:pt x="144718" y="24526"/>
                  </a:cubicBezTo>
                  <a:cubicBezTo>
                    <a:pt x="145002" y="24526"/>
                    <a:pt x="145002" y="25117"/>
                    <a:pt x="145002" y="25117"/>
                  </a:cubicBezTo>
                  <a:cubicBezTo>
                    <a:pt x="145002" y="25199"/>
                    <a:pt x="145028" y="25234"/>
                    <a:pt x="145071" y="25234"/>
                  </a:cubicBezTo>
                  <a:cubicBezTo>
                    <a:pt x="145178" y="25234"/>
                    <a:pt x="145391" y="25028"/>
                    <a:pt x="145592" y="24810"/>
                  </a:cubicBezTo>
                  <a:cubicBezTo>
                    <a:pt x="145888" y="24668"/>
                    <a:pt x="146331" y="24597"/>
                    <a:pt x="146738" y="24597"/>
                  </a:cubicBezTo>
                  <a:cubicBezTo>
                    <a:pt x="147146" y="24597"/>
                    <a:pt x="147518" y="24668"/>
                    <a:pt x="147672" y="24810"/>
                  </a:cubicBezTo>
                  <a:cubicBezTo>
                    <a:pt x="147955" y="24810"/>
                    <a:pt x="148262" y="25117"/>
                    <a:pt x="148262" y="25117"/>
                  </a:cubicBezTo>
                  <a:cubicBezTo>
                    <a:pt x="148546" y="25117"/>
                    <a:pt x="148262" y="24810"/>
                    <a:pt x="148546" y="24810"/>
                  </a:cubicBezTo>
                  <a:cubicBezTo>
                    <a:pt x="148853" y="24526"/>
                    <a:pt x="149444" y="24219"/>
                    <a:pt x="149727" y="23935"/>
                  </a:cubicBezTo>
                  <a:cubicBezTo>
                    <a:pt x="150034" y="23935"/>
                    <a:pt x="150034" y="23935"/>
                    <a:pt x="150318" y="23628"/>
                  </a:cubicBezTo>
                  <a:cubicBezTo>
                    <a:pt x="150318" y="23628"/>
                    <a:pt x="150625" y="23628"/>
                    <a:pt x="150625" y="23345"/>
                  </a:cubicBezTo>
                  <a:cubicBezTo>
                    <a:pt x="150625" y="23345"/>
                    <a:pt x="151216" y="23038"/>
                    <a:pt x="152090" y="22754"/>
                  </a:cubicBezTo>
                  <a:cubicBezTo>
                    <a:pt x="152681" y="22754"/>
                    <a:pt x="153862" y="22163"/>
                    <a:pt x="153579" y="22163"/>
                  </a:cubicBezTo>
                  <a:cubicBezTo>
                    <a:pt x="153579" y="21856"/>
                    <a:pt x="153862" y="21856"/>
                    <a:pt x="153862" y="21856"/>
                  </a:cubicBezTo>
                  <a:cubicBezTo>
                    <a:pt x="154169" y="22163"/>
                    <a:pt x="154453" y="22163"/>
                    <a:pt x="154760" y="22163"/>
                  </a:cubicBezTo>
                  <a:cubicBezTo>
                    <a:pt x="154949" y="22163"/>
                    <a:pt x="155148" y="22289"/>
                    <a:pt x="155344" y="22289"/>
                  </a:cubicBezTo>
                  <a:cubicBezTo>
                    <a:pt x="155442" y="22289"/>
                    <a:pt x="155540" y="22258"/>
                    <a:pt x="155634" y="22163"/>
                  </a:cubicBezTo>
                  <a:cubicBezTo>
                    <a:pt x="155941" y="21856"/>
                    <a:pt x="155634" y="21573"/>
                    <a:pt x="155634" y="21573"/>
                  </a:cubicBezTo>
                  <a:cubicBezTo>
                    <a:pt x="155634" y="21266"/>
                    <a:pt x="155043" y="20982"/>
                    <a:pt x="155043" y="20675"/>
                  </a:cubicBezTo>
                  <a:cubicBezTo>
                    <a:pt x="155043" y="20391"/>
                    <a:pt x="154760" y="19801"/>
                    <a:pt x="154453" y="19801"/>
                  </a:cubicBezTo>
                  <a:cubicBezTo>
                    <a:pt x="154453" y="19883"/>
                    <a:pt x="154429" y="19917"/>
                    <a:pt x="154395" y="19917"/>
                  </a:cubicBezTo>
                  <a:cubicBezTo>
                    <a:pt x="154312" y="19917"/>
                    <a:pt x="154169" y="19711"/>
                    <a:pt x="154169" y="19493"/>
                  </a:cubicBezTo>
                  <a:cubicBezTo>
                    <a:pt x="154169" y="19493"/>
                    <a:pt x="154169" y="19367"/>
                    <a:pt x="154078" y="19367"/>
                  </a:cubicBezTo>
                  <a:cubicBezTo>
                    <a:pt x="154033" y="19367"/>
                    <a:pt x="153964" y="19399"/>
                    <a:pt x="153862" y="19493"/>
                  </a:cubicBezTo>
                  <a:cubicBezTo>
                    <a:pt x="153579" y="19493"/>
                    <a:pt x="153271" y="19493"/>
                    <a:pt x="153271" y="19210"/>
                  </a:cubicBezTo>
                  <a:cubicBezTo>
                    <a:pt x="152988" y="18903"/>
                    <a:pt x="153579" y="18903"/>
                    <a:pt x="153862" y="18903"/>
                  </a:cubicBezTo>
                  <a:lnTo>
                    <a:pt x="154453" y="19493"/>
                  </a:lnTo>
                  <a:cubicBezTo>
                    <a:pt x="154453" y="19493"/>
                    <a:pt x="155043" y="19493"/>
                    <a:pt x="155351" y="19210"/>
                  </a:cubicBezTo>
                  <a:cubicBezTo>
                    <a:pt x="155634" y="19210"/>
                    <a:pt x="156225" y="18903"/>
                    <a:pt x="156225" y="18903"/>
                  </a:cubicBezTo>
                  <a:cubicBezTo>
                    <a:pt x="156532" y="18619"/>
                    <a:pt x="156225" y="18619"/>
                    <a:pt x="156532" y="18312"/>
                  </a:cubicBezTo>
                  <a:cubicBezTo>
                    <a:pt x="156815" y="18312"/>
                    <a:pt x="156532" y="18029"/>
                    <a:pt x="156532" y="18029"/>
                  </a:cubicBezTo>
                  <a:cubicBezTo>
                    <a:pt x="156225" y="17721"/>
                    <a:pt x="156225" y="17438"/>
                    <a:pt x="156532" y="17438"/>
                  </a:cubicBezTo>
                  <a:cubicBezTo>
                    <a:pt x="156815" y="17438"/>
                    <a:pt x="156532" y="17438"/>
                    <a:pt x="156815" y="17131"/>
                  </a:cubicBezTo>
                  <a:cubicBezTo>
                    <a:pt x="156815" y="17131"/>
                    <a:pt x="156815" y="17267"/>
                    <a:pt x="156907" y="17267"/>
                  </a:cubicBezTo>
                  <a:cubicBezTo>
                    <a:pt x="156952" y="17267"/>
                    <a:pt x="157020" y="17233"/>
                    <a:pt x="157123" y="17131"/>
                  </a:cubicBezTo>
                  <a:cubicBezTo>
                    <a:pt x="157406" y="17131"/>
                    <a:pt x="157123" y="17438"/>
                    <a:pt x="157123" y="17721"/>
                  </a:cubicBezTo>
                  <a:cubicBezTo>
                    <a:pt x="156815" y="18029"/>
                    <a:pt x="157406" y="18029"/>
                    <a:pt x="157406" y="18312"/>
                  </a:cubicBezTo>
                  <a:lnTo>
                    <a:pt x="158304" y="18312"/>
                  </a:lnTo>
                  <a:cubicBezTo>
                    <a:pt x="158386" y="18230"/>
                    <a:pt x="158521" y="18195"/>
                    <a:pt x="158669" y="18195"/>
                  </a:cubicBezTo>
                  <a:cubicBezTo>
                    <a:pt x="159033" y="18195"/>
                    <a:pt x="159485" y="18401"/>
                    <a:pt x="159485" y="18619"/>
                  </a:cubicBezTo>
                  <a:cubicBezTo>
                    <a:pt x="159485" y="18903"/>
                    <a:pt x="159485" y="19210"/>
                    <a:pt x="160076" y="19210"/>
                  </a:cubicBezTo>
                  <a:cubicBezTo>
                    <a:pt x="160360" y="19493"/>
                    <a:pt x="160667" y="19493"/>
                    <a:pt x="160667" y="19493"/>
                  </a:cubicBezTo>
                  <a:cubicBezTo>
                    <a:pt x="160950" y="19801"/>
                    <a:pt x="160950" y="19801"/>
                    <a:pt x="161257" y="19801"/>
                  </a:cubicBezTo>
                  <a:cubicBezTo>
                    <a:pt x="161446" y="19801"/>
                    <a:pt x="161509" y="19927"/>
                    <a:pt x="161530" y="19927"/>
                  </a:cubicBezTo>
                  <a:cubicBezTo>
                    <a:pt x="161541" y="19927"/>
                    <a:pt x="161541" y="19895"/>
                    <a:pt x="161541" y="19801"/>
                  </a:cubicBezTo>
                  <a:cubicBezTo>
                    <a:pt x="161746" y="19801"/>
                    <a:pt x="161814" y="19927"/>
                    <a:pt x="161921" y="19927"/>
                  </a:cubicBezTo>
                  <a:cubicBezTo>
                    <a:pt x="161974" y="19927"/>
                    <a:pt x="162037" y="19895"/>
                    <a:pt x="162132" y="19801"/>
                  </a:cubicBezTo>
                  <a:cubicBezTo>
                    <a:pt x="162439" y="19493"/>
                    <a:pt x="161541" y="19493"/>
                    <a:pt x="161848" y="19493"/>
                  </a:cubicBezTo>
                  <a:cubicBezTo>
                    <a:pt x="161848" y="19399"/>
                    <a:pt x="161848" y="19367"/>
                    <a:pt x="161859" y="19367"/>
                  </a:cubicBezTo>
                  <a:cubicBezTo>
                    <a:pt x="161880" y="19367"/>
                    <a:pt x="161943" y="19493"/>
                    <a:pt x="162132" y="19493"/>
                  </a:cubicBezTo>
                  <a:cubicBezTo>
                    <a:pt x="162439" y="19493"/>
                    <a:pt x="162132" y="19210"/>
                    <a:pt x="162132" y="19210"/>
                  </a:cubicBezTo>
                  <a:cubicBezTo>
                    <a:pt x="162439" y="18903"/>
                    <a:pt x="162132" y="18312"/>
                    <a:pt x="162132" y="18312"/>
                  </a:cubicBezTo>
                  <a:cubicBezTo>
                    <a:pt x="161943" y="18312"/>
                    <a:pt x="162006" y="18186"/>
                    <a:pt x="162160" y="18186"/>
                  </a:cubicBezTo>
                  <a:cubicBezTo>
                    <a:pt x="162237" y="18186"/>
                    <a:pt x="162336" y="18218"/>
                    <a:pt x="162439" y="18312"/>
                  </a:cubicBezTo>
                  <a:lnTo>
                    <a:pt x="163313" y="18312"/>
                  </a:lnTo>
                  <a:lnTo>
                    <a:pt x="163030" y="18029"/>
                  </a:lnTo>
                  <a:lnTo>
                    <a:pt x="163313" y="18029"/>
                  </a:lnTo>
                  <a:cubicBezTo>
                    <a:pt x="163313" y="18170"/>
                    <a:pt x="163390" y="18241"/>
                    <a:pt x="163467" y="18241"/>
                  </a:cubicBezTo>
                  <a:cubicBezTo>
                    <a:pt x="163543" y="18241"/>
                    <a:pt x="163620" y="18170"/>
                    <a:pt x="163620" y="18029"/>
                  </a:cubicBezTo>
                  <a:cubicBezTo>
                    <a:pt x="163620" y="18029"/>
                    <a:pt x="163904" y="17721"/>
                    <a:pt x="164211" y="17721"/>
                  </a:cubicBezTo>
                  <a:cubicBezTo>
                    <a:pt x="164211" y="17721"/>
                    <a:pt x="164494" y="17438"/>
                    <a:pt x="164211" y="17438"/>
                  </a:cubicBezTo>
                  <a:cubicBezTo>
                    <a:pt x="163904" y="17438"/>
                    <a:pt x="163313" y="16847"/>
                    <a:pt x="163030" y="16540"/>
                  </a:cubicBezTo>
                  <a:cubicBezTo>
                    <a:pt x="162722" y="16257"/>
                    <a:pt x="161848" y="16257"/>
                    <a:pt x="161848" y="16257"/>
                  </a:cubicBezTo>
                  <a:cubicBezTo>
                    <a:pt x="161848" y="16351"/>
                    <a:pt x="161814" y="16383"/>
                    <a:pt x="161769" y="16383"/>
                  </a:cubicBezTo>
                  <a:cubicBezTo>
                    <a:pt x="161677" y="16383"/>
                    <a:pt x="161541" y="16257"/>
                    <a:pt x="161541" y="16257"/>
                  </a:cubicBezTo>
                  <a:cubicBezTo>
                    <a:pt x="161541" y="16103"/>
                    <a:pt x="161322" y="16026"/>
                    <a:pt x="161104" y="16026"/>
                  </a:cubicBezTo>
                  <a:cubicBezTo>
                    <a:pt x="160885" y="16026"/>
                    <a:pt x="160667" y="16103"/>
                    <a:pt x="160667" y="16257"/>
                  </a:cubicBezTo>
                  <a:cubicBezTo>
                    <a:pt x="160360" y="16257"/>
                    <a:pt x="160667" y="16257"/>
                    <a:pt x="160950" y="16540"/>
                  </a:cubicBezTo>
                  <a:cubicBezTo>
                    <a:pt x="160950" y="16806"/>
                    <a:pt x="160738" y="16842"/>
                    <a:pt x="160681" y="17031"/>
                  </a:cubicBezTo>
                  <a:lnTo>
                    <a:pt x="160681" y="17031"/>
                  </a:lnTo>
                  <a:cubicBezTo>
                    <a:pt x="160572" y="16949"/>
                    <a:pt x="160360" y="16847"/>
                    <a:pt x="160360" y="16847"/>
                  </a:cubicBezTo>
                  <a:cubicBezTo>
                    <a:pt x="160076" y="16847"/>
                    <a:pt x="160076" y="16257"/>
                    <a:pt x="160360" y="15949"/>
                  </a:cubicBezTo>
                  <a:cubicBezTo>
                    <a:pt x="160360" y="15808"/>
                    <a:pt x="160289" y="15808"/>
                    <a:pt x="160179" y="15808"/>
                  </a:cubicBezTo>
                  <a:cubicBezTo>
                    <a:pt x="160070" y="15808"/>
                    <a:pt x="159923" y="15808"/>
                    <a:pt x="159769" y="15666"/>
                  </a:cubicBezTo>
                  <a:cubicBezTo>
                    <a:pt x="159769" y="15359"/>
                    <a:pt x="158895" y="14768"/>
                    <a:pt x="158304" y="14768"/>
                  </a:cubicBezTo>
                  <a:cubicBezTo>
                    <a:pt x="157997" y="14484"/>
                    <a:pt x="157406" y="14484"/>
                    <a:pt x="157123" y="14177"/>
                  </a:cubicBezTo>
                  <a:cubicBezTo>
                    <a:pt x="157123" y="13894"/>
                    <a:pt x="156225" y="13894"/>
                    <a:pt x="155941" y="13587"/>
                  </a:cubicBezTo>
                  <a:cubicBezTo>
                    <a:pt x="155634" y="13303"/>
                    <a:pt x="154453" y="12712"/>
                    <a:pt x="153862" y="12712"/>
                  </a:cubicBezTo>
                  <a:cubicBezTo>
                    <a:pt x="153271" y="12712"/>
                    <a:pt x="153271" y="12405"/>
                    <a:pt x="152988" y="12405"/>
                  </a:cubicBezTo>
                  <a:cubicBezTo>
                    <a:pt x="152681" y="12405"/>
                    <a:pt x="151499" y="12405"/>
                    <a:pt x="151216" y="12122"/>
                  </a:cubicBezTo>
                  <a:cubicBezTo>
                    <a:pt x="150909" y="12122"/>
                    <a:pt x="150625" y="12405"/>
                    <a:pt x="150318" y="12405"/>
                  </a:cubicBezTo>
                  <a:cubicBezTo>
                    <a:pt x="150034" y="12405"/>
                    <a:pt x="148853" y="11815"/>
                    <a:pt x="148546" y="11815"/>
                  </a:cubicBezTo>
                  <a:cubicBezTo>
                    <a:pt x="148546" y="12122"/>
                    <a:pt x="148546" y="12405"/>
                    <a:pt x="148262" y="12405"/>
                  </a:cubicBezTo>
                  <a:cubicBezTo>
                    <a:pt x="148262" y="12405"/>
                    <a:pt x="148262" y="12712"/>
                    <a:pt x="148853" y="12996"/>
                  </a:cubicBezTo>
                  <a:cubicBezTo>
                    <a:pt x="149137" y="13303"/>
                    <a:pt x="148853" y="13587"/>
                    <a:pt x="148546" y="13894"/>
                  </a:cubicBezTo>
                  <a:cubicBezTo>
                    <a:pt x="148262" y="13894"/>
                    <a:pt x="147672" y="13587"/>
                    <a:pt x="147365" y="13587"/>
                  </a:cubicBezTo>
                  <a:cubicBezTo>
                    <a:pt x="147365" y="13303"/>
                    <a:pt x="146774" y="13303"/>
                    <a:pt x="146774" y="12996"/>
                  </a:cubicBezTo>
                  <a:cubicBezTo>
                    <a:pt x="146574" y="12796"/>
                    <a:pt x="146656" y="12585"/>
                    <a:pt x="146829" y="12585"/>
                  </a:cubicBezTo>
                  <a:cubicBezTo>
                    <a:pt x="146902" y="12585"/>
                    <a:pt x="146990" y="12622"/>
                    <a:pt x="147081" y="12712"/>
                  </a:cubicBezTo>
                  <a:cubicBezTo>
                    <a:pt x="147163" y="12795"/>
                    <a:pt x="147248" y="12829"/>
                    <a:pt x="147326" y="12829"/>
                  </a:cubicBezTo>
                  <a:cubicBezTo>
                    <a:pt x="147517" y="12829"/>
                    <a:pt x="147672" y="12623"/>
                    <a:pt x="147672" y="12405"/>
                  </a:cubicBezTo>
                  <a:cubicBezTo>
                    <a:pt x="147672" y="12122"/>
                    <a:pt x="147081" y="12122"/>
                    <a:pt x="146774" y="12122"/>
                  </a:cubicBezTo>
                  <a:cubicBezTo>
                    <a:pt x="146183" y="12122"/>
                    <a:pt x="146183" y="12712"/>
                    <a:pt x="145592" y="12712"/>
                  </a:cubicBezTo>
                  <a:cubicBezTo>
                    <a:pt x="145498" y="12807"/>
                    <a:pt x="145270" y="12838"/>
                    <a:pt x="145007" y="12838"/>
                  </a:cubicBezTo>
                  <a:cubicBezTo>
                    <a:pt x="144482" y="12838"/>
                    <a:pt x="143820" y="12712"/>
                    <a:pt x="143820" y="12712"/>
                  </a:cubicBezTo>
                  <a:cubicBezTo>
                    <a:pt x="143726" y="12610"/>
                    <a:pt x="143432" y="12576"/>
                    <a:pt x="143082" y="12576"/>
                  </a:cubicBezTo>
                  <a:cubicBezTo>
                    <a:pt x="142382" y="12576"/>
                    <a:pt x="141458" y="12712"/>
                    <a:pt x="141458" y="12712"/>
                  </a:cubicBezTo>
                  <a:cubicBezTo>
                    <a:pt x="141174" y="12996"/>
                    <a:pt x="141174" y="13587"/>
                    <a:pt x="141174" y="13587"/>
                  </a:cubicBezTo>
                  <a:cubicBezTo>
                    <a:pt x="141174" y="13587"/>
                    <a:pt x="140867" y="12996"/>
                    <a:pt x="140867" y="12712"/>
                  </a:cubicBezTo>
                  <a:cubicBezTo>
                    <a:pt x="140867" y="12712"/>
                    <a:pt x="140583" y="12405"/>
                    <a:pt x="140276" y="12405"/>
                  </a:cubicBezTo>
                  <a:lnTo>
                    <a:pt x="139993" y="12405"/>
                  </a:lnTo>
                  <a:cubicBezTo>
                    <a:pt x="139993" y="12122"/>
                    <a:pt x="139686" y="12122"/>
                    <a:pt x="139993" y="11815"/>
                  </a:cubicBezTo>
                  <a:cubicBezTo>
                    <a:pt x="140276" y="11531"/>
                    <a:pt x="139686" y="10940"/>
                    <a:pt x="138811" y="10633"/>
                  </a:cubicBezTo>
                  <a:cubicBezTo>
                    <a:pt x="138512" y="10539"/>
                    <a:pt x="138116" y="10507"/>
                    <a:pt x="137710" y="10507"/>
                  </a:cubicBezTo>
                  <a:cubicBezTo>
                    <a:pt x="136898" y="10507"/>
                    <a:pt x="136047" y="10633"/>
                    <a:pt x="135858" y="10633"/>
                  </a:cubicBezTo>
                  <a:cubicBezTo>
                    <a:pt x="135267" y="10940"/>
                    <a:pt x="134369" y="10940"/>
                    <a:pt x="133779" y="10940"/>
                  </a:cubicBezTo>
                  <a:cubicBezTo>
                    <a:pt x="133495" y="10940"/>
                    <a:pt x="133779" y="10633"/>
                    <a:pt x="133779" y="10350"/>
                  </a:cubicBezTo>
                  <a:cubicBezTo>
                    <a:pt x="133495" y="10350"/>
                    <a:pt x="132905" y="10043"/>
                    <a:pt x="132597" y="10043"/>
                  </a:cubicBezTo>
                  <a:cubicBezTo>
                    <a:pt x="132597" y="10145"/>
                    <a:pt x="132566" y="10179"/>
                    <a:pt x="132524" y="10179"/>
                  </a:cubicBezTo>
                  <a:cubicBezTo>
                    <a:pt x="132440" y="10179"/>
                    <a:pt x="132314" y="10043"/>
                    <a:pt x="132314" y="10043"/>
                  </a:cubicBezTo>
                  <a:cubicBezTo>
                    <a:pt x="132314" y="10043"/>
                    <a:pt x="131723" y="9759"/>
                    <a:pt x="131416" y="9759"/>
                  </a:cubicBezTo>
                  <a:cubicBezTo>
                    <a:pt x="131132" y="9759"/>
                    <a:pt x="131132" y="9452"/>
                    <a:pt x="131416" y="9452"/>
                  </a:cubicBezTo>
                  <a:cubicBezTo>
                    <a:pt x="131723" y="9452"/>
                    <a:pt x="132314" y="9452"/>
                    <a:pt x="132007" y="9168"/>
                  </a:cubicBezTo>
                  <a:cubicBezTo>
                    <a:pt x="131723" y="8861"/>
                    <a:pt x="129644" y="8578"/>
                    <a:pt x="129360" y="8578"/>
                  </a:cubicBezTo>
                  <a:cubicBezTo>
                    <a:pt x="129360" y="8861"/>
                    <a:pt x="129360" y="9168"/>
                    <a:pt x="129053" y="9452"/>
                  </a:cubicBezTo>
                  <a:cubicBezTo>
                    <a:pt x="128802" y="9704"/>
                    <a:pt x="128606" y="9797"/>
                    <a:pt x="128464" y="9797"/>
                  </a:cubicBezTo>
                  <a:cubicBezTo>
                    <a:pt x="128272" y="9797"/>
                    <a:pt x="128179" y="9628"/>
                    <a:pt x="128179" y="9452"/>
                  </a:cubicBezTo>
                  <a:cubicBezTo>
                    <a:pt x="128179" y="9168"/>
                    <a:pt x="128770" y="9168"/>
                    <a:pt x="128770" y="9168"/>
                  </a:cubicBezTo>
                  <a:cubicBezTo>
                    <a:pt x="128770" y="8861"/>
                    <a:pt x="127872" y="8861"/>
                    <a:pt x="127872" y="8861"/>
                  </a:cubicBezTo>
                  <a:cubicBezTo>
                    <a:pt x="127872" y="8578"/>
                    <a:pt x="127872" y="8578"/>
                    <a:pt x="128179" y="8578"/>
                  </a:cubicBezTo>
                  <a:lnTo>
                    <a:pt x="129053" y="8578"/>
                  </a:lnTo>
                  <a:cubicBezTo>
                    <a:pt x="129053" y="8578"/>
                    <a:pt x="128770" y="8271"/>
                    <a:pt x="128463" y="8271"/>
                  </a:cubicBezTo>
                  <a:cubicBezTo>
                    <a:pt x="127872" y="8271"/>
                    <a:pt x="126691" y="7987"/>
                    <a:pt x="126100" y="7987"/>
                  </a:cubicBezTo>
                  <a:cubicBezTo>
                    <a:pt x="125509" y="7987"/>
                    <a:pt x="125226" y="7680"/>
                    <a:pt x="124918" y="7680"/>
                  </a:cubicBezTo>
                  <a:cubicBezTo>
                    <a:pt x="124635" y="7680"/>
                    <a:pt x="124635" y="7987"/>
                    <a:pt x="124635" y="8271"/>
                  </a:cubicBezTo>
                  <a:cubicBezTo>
                    <a:pt x="124824" y="8271"/>
                    <a:pt x="124624" y="8407"/>
                    <a:pt x="124386" y="8407"/>
                  </a:cubicBezTo>
                  <a:cubicBezTo>
                    <a:pt x="124267" y="8407"/>
                    <a:pt x="124139" y="8373"/>
                    <a:pt x="124044" y="8271"/>
                  </a:cubicBezTo>
                  <a:cubicBezTo>
                    <a:pt x="123737" y="8271"/>
                    <a:pt x="123146" y="8578"/>
                    <a:pt x="123454" y="8861"/>
                  </a:cubicBezTo>
                  <a:cubicBezTo>
                    <a:pt x="123454" y="8964"/>
                    <a:pt x="123485" y="8998"/>
                    <a:pt x="123538" y="8998"/>
                  </a:cubicBezTo>
                  <a:cubicBezTo>
                    <a:pt x="123645" y="8998"/>
                    <a:pt x="123839" y="8861"/>
                    <a:pt x="124044" y="8861"/>
                  </a:cubicBezTo>
                  <a:cubicBezTo>
                    <a:pt x="124044" y="8861"/>
                    <a:pt x="123454" y="9168"/>
                    <a:pt x="123737" y="9452"/>
                  </a:cubicBezTo>
                  <a:cubicBezTo>
                    <a:pt x="124044" y="9452"/>
                    <a:pt x="124044" y="9759"/>
                    <a:pt x="124044" y="9759"/>
                  </a:cubicBezTo>
                  <a:cubicBezTo>
                    <a:pt x="124044" y="9901"/>
                    <a:pt x="123897" y="9972"/>
                    <a:pt x="123749" y="9972"/>
                  </a:cubicBezTo>
                  <a:cubicBezTo>
                    <a:pt x="123601" y="9972"/>
                    <a:pt x="123454" y="9901"/>
                    <a:pt x="123454" y="9759"/>
                  </a:cubicBezTo>
                  <a:lnTo>
                    <a:pt x="122556" y="9759"/>
                  </a:lnTo>
                  <a:cubicBezTo>
                    <a:pt x="122272" y="9759"/>
                    <a:pt x="121965" y="10043"/>
                    <a:pt x="122272" y="10043"/>
                  </a:cubicBezTo>
                  <a:cubicBezTo>
                    <a:pt x="122863" y="10043"/>
                    <a:pt x="122863" y="10350"/>
                    <a:pt x="122272" y="10350"/>
                  </a:cubicBezTo>
                  <a:cubicBezTo>
                    <a:pt x="122024" y="10350"/>
                    <a:pt x="121977" y="9966"/>
                    <a:pt x="121819" y="9966"/>
                  </a:cubicBezTo>
                  <a:cubicBezTo>
                    <a:pt x="121781" y="9966"/>
                    <a:pt x="121736" y="9988"/>
                    <a:pt x="121682" y="10043"/>
                  </a:cubicBezTo>
                  <a:cubicBezTo>
                    <a:pt x="121374" y="10043"/>
                    <a:pt x="120784" y="9759"/>
                    <a:pt x="120500" y="9759"/>
                  </a:cubicBezTo>
                  <a:cubicBezTo>
                    <a:pt x="120193" y="9759"/>
                    <a:pt x="120193" y="10043"/>
                    <a:pt x="119602" y="10043"/>
                  </a:cubicBezTo>
                  <a:cubicBezTo>
                    <a:pt x="119319" y="10043"/>
                    <a:pt x="118728" y="9759"/>
                    <a:pt x="118421" y="9452"/>
                  </a:cubicBezTo>
                  <a:cubicBezTo>
                    <a:pt x="118232" y="9452"/>
                    <a:pt x="118169" y="9326"/>
                    <a:pt x="118057" y="9326"/>
                  </a:cubicBezTo>
                  <a:cubicBezTo>
                    <a:pt x="118001" y="9326"/>
                    <a:pt x="117933" y="9357"/>
                    <a:pt x="117830" y="9452"/>
                  </a:cubicBezTo>
                  <a:cubicBezTo>
                    <a:pt x="117830" y="9759"/>
                    <a:pt x="117830" y="10350"/>
                    <a:pt x="117547" y="10350"/>
                  </a:cubicBezTo>
                  <a:cubicBezTo>
                    <a:pt x="117240" y="10350"/>
                    <a:pt x="117240" y="10940"/>
                    <a:pt x="116956" y="10940"/>
                  </a:cubicBezTo>
                  <a:cubicBezTo>
                    <a:pt x="116956" y="10940"/>
                    <a:pt x="116956" y="10804"/>
                    <a:pt x="116865" y="10804"/>
                  </a:cubicBezTo>
                  <a:cubicBezTo>
                    <a:pt x="116820" y="10804"/>
                    <a:pt x="116751" y="10838"/>
                    <a:pt x="116649" y="10940"/>
                  </a:cubicBezTo>
                  <a:cubicBezTo>
                    <a:pt x="116365" y="10940"/>
                    <a:pt x="115468" y="10043"/>
                    <a:pt x="115468" y="9759"/>
                  </a:cubicBezTo>
                  <a:lnTo>
                    <a:pt x="114593" y="8861"/>
                  </a:lnTo>
                  <a:lnTo>
                    <a:pt x="114877" y="8861"/>
                  </a:lnTo>
                  <a:cubicBezTo>
                    <a:pt x="115030" y="9015"/>
                    <a:pt x="115178" y="9092"/>
                    <a:pt x="115287" y="9092"/>
                  </a:cubicBezTo>
                  <a:cubicBezTo>
                    <a:pt x="115397" y="9092"/>
                    <a:pt x="115468" y="9015"/>
                    <a:pt x="115468" y="8861"/>
                  </a:cubicBezTo>
                  <a:cubicBezTo>
                    <a:pt x="115775" y="8861"/>
                    <a:pt x="115775" y="8578"/>
                    <a:pt x="115468" y="8578"/>
                  </a:cubicBezTo>
                  <a:cubicBezTo>
                    <a:pt x="115184" y="8578"/>
                    <a:pt x="115184" y="8271"/>
                    <a:pt x="115468" y="8271"/>
                  </a:cubicBezTo>
                  <a:cubicBezTo>
                    <a:pt x="115468" y="7987"/>
                    <a:pt x="114877" y="7680"/>
                    <a:pt x="115184" y="7680"/>
                  </a:cubicBezTo>
                  <a:cubicBezTo>
                    <a:pt x="115468" y="7680"/>
                    <a:pt x="115184" y="7396"/>
                    <a:pt x="114877" y="7396"/>
                  </a:cubicBezTo>
                  <a:cubicBezTo>
                    <a:pt x="114877" y="7396"/>
                    <a:pt x="114593" y="7089"/>
                    <a:pt x="114593" y="6806"/>
                  </a:cubicBezTo>
                  <a:cubicBezTo>
                    <a:pt x="114593" y="6806"/>
                    <a:pt x="113412" y="6806"/>
                    <a:pt x="113412" y="7089"/>
                  </a:cubicBezTo>
                  <a:cubicBezTo>
                    <a:pt x="113412" y="7089"/>
                    <a:pt x="113105" y="7089"/>
                    <a:pt x="113105" y="6806"/>
                  </a:cubicBezTo>
                  <a:lnTo>
                    <a:pt x="112231" y="6806"/>
                  </a:lnTo>
                  <a:cubicBezTo>
                    <a:pt x="111640" y="6498"/>
                    <a:pt x="111640" y="6215"/>
                    <a:pt x="111640" y="6215"/>
                  </a:cubicBezTo>
                  <a:cubicBezTo>
                    <a:pt x="111396" y="6215"/>
                    <a:pt x="111346" y="6587"/>
                    <a:pt x="111194" y="6587"/>
                  </a:cubicBezTo>
                  <a:cubicBezTo>
                    <a:pt x="111154" y="6587"/>
                    <a:pt x="111108" y="6562"/>
                    <a:pt x="111049" y="6498"/>
                  </a:cubicBezTo>
                  <a:cubicBezTo>
                    <a:pt x="111049" y="6498"/>
                    <a:pt x="110742" y="6498"/>
                    <a:pt x="110742" y="7089"/>
                  </a:cubicBezTo>
                  <a:cubicBezTo>
                    <a:pt x="111049" y="7396"/>
                    <a:pt x="110742" y="7396"/>
                    <a:pt x="110742" y="7680"/>
                  </a:cubicBezTo>
                  <a:lnTo>
                    <a:pt x="110151" y="7680"/>
                  </a:lnTo>
                  <a:cubicBezTo>
                    <a:pt x="110093" y="7622"/>
                    <a:pt x="110047" y="7600"/>
                    <a:pt x="110005" y="7600"/>
                  </a:cubicBezTo>
                  <a:cubicBezTo>
                    <a:pt x="109888" y="7600"/>
                    <a:pt x="109805" y="7771"/>
                    <a:pt x="109588" y="7771"/>
                  </a:cubicBezTo>
                  <a:cubicBezTo>
                    <a:pt x="109507" y="7771"/>
                    <a:pt x="109406" y="7747"/>
                    <a:pt x="109277" y="7680"/>
                  </a:cubicBezTo>
                  <a:cubicBezTo>
                    <a:pt x="108982" y="7538"/>
                    <a:pt x="108757" y="7538"/>
                    <a:pt x="108607" y="7538"/>
                  </a:cubicBezTo>
                  <a:cubicBezTo>
                    <a:pt x="108456" y="7538"/>
                    <a:pt x="108379" y="7538"/>
                    <a:pt x="108379" y="7396"/>
                  </a:cubicBezTo>
                  <a:lnTo>
                    <a:pt x="107789" y="7396"/>
                  </a:lnTo>
                  <a:cubicBezTo>
                    <a:pt x="107789" y="7491"/>
                    <a:pt x="107691" y="7522"/>
                    <a:pt x="107562" y="7522"/>
                  </a:cubicBezTo>
                  <a:cubicBezTo>
                    <a:pt x="107303" y="7522"/>
                    <a:pt x="106914" y="7396"/>
                    <a:pt x="106914" y="7396"/>
                  </a:cubicBezTo>
                  <a:cubicBezTo>
                    <a:pt x="106607" y="7089"/>
                    <a:pt x="106914" y="7089"/>
                    <a:pt x="107198" y="6806"/>
                  </a:cubicBezTo>
                  <a:lnTo>
                    <a:pt x="106324" y="6806"/>
                  </a:lnTo>
                  <a:cubicBezTo>
                    <a:pt x="105733" y="6806"/>
                    <a:pt x="105426" y="6498"/>
                    <a:pt x="104835" y="6498"/>
                  </a:cubicBezTo>
                  <a:cubicBezTo>
                    <a:pt x="104244" y="6498"/>
                    <a:pt x="103063" y="6806"/>
                    <a:pt x="103063" y="6806"/>
                  </a:cubicBezTo>
                  <a:cubicBezTo>
                    <a:pt x="102780" y="6806"/>
                    <a:pt x="103063" y="7089"/>
                    <a:pt x="102780" y="7089"/>
                  </a:cubicBezTo>
                  <a:cubicBezTo>
                    <a:pt x="102472" y="7089"/>
                    <a:pt x="102780" y="6806"/>
                    <a:pt x="102780" y="6498"/>
                  </a:cubicBezTo>
                  <a:cubicBezTo>
                    <a:pt x="102780" y="6335"/>
                    <a:pt x="102583" y="6266"/>
                    <a:pt x="102471" y="6236"/>
                  </a:cubicBezTo>
                  <a:lnTo>
                    <a:pt x="102471" y="6236"/>
                  </a:lnTo>
                  <a:cubicBezTo>
                    <a:pt x="102428" y="6498"/>
                    <a:pt x="101598" y="6498"/>
                    <a:pt x="101598" y="6498"/>
                  </a:cubicBezTo>
                  <a:cubicBezTo>
                    <a:pt x="101291" y="6215"/>
                    <a:pt x="101008" y="6215"/>
                    <a:pt x="100700" y="5908"/>
                  </a:cubicBezTo>
                  <a:cubicBezTo>
                    <a:pt x="100110" y="5908"/>
                    <a:pt x="99519" y="6498"/>
                    <a:pt x="99826" y="6498"/>
                  </a:cubicBezTo>
                  <a:lnTo>
                    <a:pt x="100110" y="6498"/>
                  </a:lnTo>
                  <a:cubicBezTo>
                    <a:pt x="100110" y="6806"/>
                    <a:pt x="99235" y="6806"/>
                    <a:pt x="99235" y="6806"/>
                  </a:cubicBezTo>
                  <a:cubicBezTo>
                    <a:pt x="99235" y="7089"/>
                    <a:pt x="98338" y="7396"/>
                    <a:pt x="98054" y="7396"/>
                  </a:cubicBezTo>
                  <a:cubicBezTo>
                    <a:pt x="97156" y="7396"/>
                    <a:pt x="97156" y="7396"/>
                    <a:pt x="96566" y="7680"/>
                  </a:cubicBezTo>
                  <a:cubicBezTo>
                    <a:pt x="96510" y="7740"/>
                    <a:pt x="96476" y="7766"/>
                    <a:pt x="96460" y="7766"/>
                  </a:cubicBezTo>
                  <a:cubicBezTo>
                    <a:pt x="96394" y="7766"/>
                    <a:pt x="96626" y="7336"/>
                    <a:pt x="96873" y="7089"/>
                  </a:cubicBezTo>
                  <a:cubicBezTo>
                    <a:pt x="97014" y="6947"/>
                    <a:pt x="97162" y="6947"/>
                    <a:pt x="97310" y="6947"/>
                  </a:cubicBezTo>
                  <a:cubicBezTo>
                    <a:pt x="97458" y="6947"/>
                    <a:pt x="97605" y="6947"/>
                    <a:pt x="97747" y="6806"/>
                  </a:cubicBezTo>
                  <a:cubicBezTo>
                    <a:pt x="97747" y="6498"/>
                    <a:pt x="98054" y="6498"/>
                    <a:pt x="98645" y="6498"/>
                  </a:cubicBezTo>
                  <a:cubicBezTo>
                    <a:pt x="98928" y="6498"/>
                    <a:pt x="98928" y="6215"/>
                    <a:pt x="99235" y="6215"/>
                  </a:cubicBezTo>
                  <a:cubicBezTo>
                    <a:pt x="99235" y="5908"/>
                    <a:pt x="99826" y="5908"/>
                    <a:pt x="99826" y="5624"/>
                  </a:cubicBezTo>
                  <a:cubicBezTo>
                    <a:pt x="100110" y="5317"/>
                    <a:pt x="101008" y="5034"/>
                    <a:pt x="101291" y="5034"/>
                  </a:cubicBezTo>
                  <a:cubicBezTo>
                    <a:pt x="101598" y="5034"/>
                    <a:pt x="101598" y="4726"/>
                    <a:pt x="101598" y="4726"/>
                  </a:cubicBezTo>
                  <a:cubicBezTo>
                    <a:pt x="101882" y="4726"/>
                    <a:pt x="102472" y="4443"/>
                    <a:pt x="102780" y="4136"/>
                  </a:cubicBezTo>
                  <a:lnTo>
                    <a:pt x="103063" y="3852"/>
                  </a:lnTo>
                  <a:cubicBezTo>
                    <a:pt x="103063" y="3545"/>
                    <a:pt x="102780" y="3545"/>
                    <a:pt x="102780" y="3545"/>
                  </a:cubicBezTo>
                  <a:cubicBezTo>
                    <a:pt x="102780" y="3403"/>
                    <a:pt x="102780" y="3403"/>
                    <a:pt x="102815" y="3403"/>
                  </a:cubicBezTo>
                  <a:cubicBezTo>
                    <a:pt x="102850" y="3403"/>
                    <a:pt x="102921" y="3403"/>
                    <a:pt x="103063" y="3262"/>
                  </a:cubicBezTo>
                  <a:cubicBezTo>
                    <a:pt x="103370" y="3262"/>
                    <a:pt x="103063" y="2954"/>
                    <a:pt x="102780" y="2954"/>
                  </a:cubicBezTo>
                  <a:cubicBezTo>
                    <a:pt x="102780" y="2954"/>
                    <a:pt x="103063" y="2954"/>
                    <a:pt x="102780" y="2671"/>
                  </a:cubicBezTo>
                  <a:cubicBezTo>
                    <a:pt x="102677" y="2568"/>
                    <a:pt x="102577" y="2534"/>
                    <a:pt x="102490" y="2534"/>
                  </a:cubicBezTo>
                  <a:cubicBezTo>
                    <a:pt x="102315" y="2534"/>
                    <a:pt x="102189" y="2671"/>
                    <a:pt x="102189" y="2671"/>
                  </a:cubicBezTo>
                  <a:lnTo>
                    <a:pt x="102189" y="1773"/>
                  </a:lnTo>
                  <a:cubicBezTo>
                    <a:pt x="101984" y="1773"/>
                    <a:pt x="101790" y="1910"/>
                    <a:pt x="101592" y="1910"/>
                  </a:cubicBezTo>
                  <a:cubicBezTo>
                    <a:pt x="101493" y="1910"/>
                    <a:pt x="101393" y="1875"/>
                    <a:pt x="101291" y="1773"/>
                  </a:cubicBezTo>
                  <a:cubicBezTo>
                    <a:pt x="101102" y="1773"/>
                    <a:pt x="100777" y="1647"/>
                    <a:pt x="100580" y="1647"/>
                  </a:cubicBezTo>
                  <a:cubicBezTo>
                    <a:pt x="100482" y="1647"/>
                    <a:pt x="100417" y="1678"/>
                    <a:pt x="100417" y="1773"/>
                  </a:cubicBezTo>
                  <a:lnTo>
                    <a:pt x="99826" y="1489"/>
                  </a:lnTo>
                  <a:cubicBezTo>
                    <a:pt x="99826" y="1631"/>
                    <a:pt x="99602" y="1702"/>
                    <a:pt x="99377" y="1702"/>
                  </a:cubicBezTo>
                  <a:cubicBezTo>
                    <a:pt x="99153" y="1702"/>
                    <a:pt x="98928" y="1631"/>
                    <a:pt x="98928" y="1489"/>
                  </a:cubicBezTo>
                  <a:cubicBezTo>
                    <a:pt x="98645" y="1489"/>
                    <a:pt x="98338" y="1773"/>
                    <a:pt x="98338" y="1773"/>
                  </a:cubicBezTo>
                  <a:cubicBezTo>
                    <a:pt x="98338" y="2080"/>
                    <a:pt x="97463" y="2080"/>
                    <a:pt x="97156" y="2080"/>
                  </a:cubicBezTo>
                  <a:cubicBezTo>
                    <a:pt x="97156" y="2080"/>
                    <a:pt x="97747" y="1489"/>
                    <a:pt x="97747" y="1182"/>
                  </a:cubicBezTo>
                  <a:lnTo>
                    <a:pt x="96566" y="1182"/>
                  </a:lnTo>
                  <a:cubicBezTo>
                    <a:pt x="96566" y="1182"/>
                    <a:pt x="95975" y="899"/>
                    <a:pt x="95691" y="899"/>
                  </a:cubicBezTo>
                  <a:lnTo>
                    <a:pt x="95975" y="899"/>
                  </a:lnTo>
                  <a:cubicBezTo>
                    <a:pt x="95975" y="899"/>
                    <a:pt x="96282" y="592"/>
                    <a:pt x="96566" y="592"/>
                  </a:cubicBezTo>
                  <a:cubicBezTo>
                    <a:pt x="96873" y="592"/>
                    <a:pt x="96873" y="592"/>
                    <a:pt x="96566" y="308"/>
                  </a:cubicBezTo>
                  <a:lnTo>
                    <a:pt x="95975" y="308"/>
                  </a:lnTo>
                  <a:cubicBezTo>
                    <a:pt x="95691" y="1"/>
                    <a:pt x="95384" y="1"/>
                    <a:pt x="95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97"/>
            <p:cNvSpPr/>
            <p:nvPr/>
          </p:nvSpPr>
          <p:spPr>
            <a:xfrm>
              <a:off x="6823600" y="3780125"/>
              <a:ext cx="59175" cy="38575"/>
            </a:xfrm>
            <a:custGeom>
              <a:avLst/>
              <a:gdLst/>
              <a:ahLst/>
              <a:cxnLst/>
              <a:rect l="l" t="t" r="r" b="b"/>
              <a:pathLst>
                <a:path w="2367" h="1543" extrusionOk="0">
                  <a:moveTo>
                    <a:pt x="12" y="0"/>
                  </a:moveTo>
                  <a:cubicBezTo>
                    <a:pt x="0" y="0"/>
                    <a:pt x="4" y="12"/>
                    <a:pt x="27" y="36"/>
                  </a:cubicBezTo>
                  <a:cubicBezTo>
                    <a:pt x="27" y="293"/>
                    <a:pt x="1485" y="1543"/>
                    <a:pt x="1985" y="1543"/>
                  </a:cubicBezTo>
                  <a:cubicBezTo>
                    <a:pt x="2036" y="1543"/>
                    <a:pt x="2077" y="1530"/>
                    <a:pt x="2106" y="1501"/>
                  </a:cubicBezTo>
                  <a:cubicBezTo>
                    <a:pt x="2367" y="1501"/>
                    <a:pt x="147" y="0"/>
                    <a:pt x="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97"/>
            <p:cNvSpPr/>
            <p:nvPr/>
          </p:nvSpPr>
          <p:spPr>
            <a:xfrm>
              <a:off x="2024925" y="2847500"/>
              <a:ext cx="14800" cy="28275"/>
            </a:xfrm>
            <a:custGeom>
              <a:avLst/>
              <a:gdLst/>
              <a:ahLst/>
              <a:cxnLst/>
              <a:rect l="l" t="t" r="r" b="b"/>
              <a:pathLst>
                <a:path w="592" h="1131" extrusionOk="0">
                  <a:moveTo>
                    <a:pt x="108" y="0"/>
                  </a:moveTo>
                  <a:cubicBezTo>
                    <a:pt x="1" y="0"/>
                    <a:pt x="1" y="212"/>
                    <a:pt x="1" y="412"/>
                  </a:cubicBezTo>
                  <a:lnTo>
                    <a:pt x="1" y="719"/>
                  </a:lnTo>
                  <a:cubicBezTo>
                    <a:pt x="1" y="919"/>
                    <a:pt x="153" y="1130"/>
                    <a:pt x="343" y="1130"/>
                  </a:cubicBezTo>
                  <a:cubicBezTo>
                    <a:pt x="422" y="1130"/>
                    <a:pt x="508" y="1093"/>
                    <a:pt x="592" y="1002"/>
                  </a:cubicBezTo>
                  <a:lnTo>
                    <a:pt x="308" y="719"/>
                  </a:lnTo>
                  <a:lnTo>
                    <a:pt x="308" y="128"/>
                  </a:lnTo>
                  <a:cubicBezTo>
                    <a:pt x="217" y="38"/>
                    <a:pt x="153" y="0"/>
                    <a:pt x="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97"/>
            <p:cNvSpPr/>
            <p:nvPr/>
          </p:nvSpPr>
          <p:spPr>
            <a:xfrm>
              <a:off x="2349825" y="3146025"/>
              <a:ext cx="22450" cy="14800"/>
            </a:xfrm>
            <a:custGeom>
              <a:avLst/>
              <a:gdLst/>
              <a:ahLst/>
              <a:cxnLst/>
              <a:rect l="l" t="t" r="r" b="b"/>
              <a:pathLst>
                <a:path w="898" h="592" extrusionOk="0">
                  <a:moveTo>
                    <a:pt x="591" y="1"/>
                  </a:moveTo>
                  <a:cubicBezTo>
                    <a:pt x="591" y="1"/>
                    <a:pt x="0" y="1"/>
                    <a:pt x="0" y="284"/>
                  </a:cubicBezTo>
                  <a:cubicBezTo>
                    <a:pt x="307" y="284"/>
                    <a:pt x="0" y="592"/>
                    <a:pt x="0" y="592"/>
                  </a:cubicBezTo>
                  <a:lnTo>
                    <a:pt x="591" y="592"/>
                  </a:lnTo>
                  <a:cubicBezTo>
                    <a:pt x="898" y="284"/>
                    <a:pt x="898" y="284"/>
                    <a:pt x="5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97"/>
            <p:cNvSpPr/>
            <p:nvPr/>
          </p:nvSpPr>
          <p:spPr>
            <a:xfrm>
              <a:off x="5687175" y="3418925"/>
              <a:ext cx="14800" cy="10625"/>
            </a:xfrm>
            <a:custGeom>
              <a:avLst/>
              <a:gdLst/>
              <a:ahLst/>
              <a:cxnLst/>
              <a:rect l="l" t="t" r="r" b="b"/>
              <a:pathLst>
                <a:path w="592" h="425" extrusionOk="0">
                  <a:moveTo>
                    <a:pt x="592" y="1"/>
                  </a:moveTo>
                  <a:cubicBezTo>
                    <a:pt x="591" y="1"/>
                    <a:pt x="1" y="1"/>
                    <a:pt x="308" y="308"/>
                  </a:cubicBezTo>
                  <a:cubicBezTo>
                    <a:pt x="390" y="390"/>
                    <a:pt x="449" y="425"/>
                    <a:pt x="490" y="425"/>
                  </a:cubicBezTo>
                  <a:cubicBezTo>
                    <a:pt x="592" y="425"/>
                    <a:pt x="592" y="219"/>
                    <a:pt x="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97"/>
            <p:cNvSpPr/>
            <p:nvPr/>
          </p:nvSpPr>
          <p:spPr>
            <a:xfrm>
              <a:off x="5916375" y="3556325"/>
              <a:ext cx="36650" cy="13725"/>
            </a:xfrm>
            <a:custGeom>
              <a:avLst/>
              <a:gdLst/>
              <a:ahLst/>
              <a:cxnLst/>
              <a:rect l="l" t="t" r="r" b="b"/>
              <a:pathLst>
                <a:path w="1466" h="549" extrusionOk="0">
                  <a:moveTo>
                    <a:pt x="308" y="0"/>
                  </a:moveTo>
                  <a:cubicBezTo>
                    <a:pt x="128" y="0"/>
                    <a:pt x="0" y="37"/>
                    <a:pt x="0" y="128"/>
                  </a:cubicBezTo>
                  <a:cubicBezTo>
                    <a:pt x="284" y="128"/>
                    <a:pt x="591" y="128"/>
                    <a:pt x="875" y="412"/>
                  </a:cubicBezTo>
                  <a:cubicBezTo>
                    <a:pt x="875" y="412"/>
                    <a:pt x="1137" y="548"/>
                    <a:pt x="1312" y="548"/>
                  </a:cubicBezTo>
                  <a:cubicBezTo>
                    <a:pt x="1400" y="548"/>
                    <a:pt x="1465" y="514"/>
                    <a:pt x="1465" y="412"/>
                  </a:cubicBezTo>
                  <a:cubicBezTo>
                    <a:pt x="1465" y="212"/>
                    <a:pt x="738"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97"/>
            <p:cNvSpPr/>
            <p:nvPr/>
          </p:nvSpPr>
          <p:spPr>
            <a:xfrm>
              <a:off x="5709625" y="3226950"/>
              <a:ext cx="213850" cy="217375"/>
            </a:xfrm>
            <a:custGeom>
              <a:avLst/>
              <a:gdLst/>
              <a:ahLst/>
              <a:cxnLst/>
              <a:rect l="l" t="t" r="r" b="b"/>
              <a:pathLst>
                <a:path w="8554" h="8695" extrusionOk="0">
                  <a:moveTo>
                    <a:pt x="6498" y="1"/>
                  </a:moveTo>
                  <a:cubicBezTo>
                    <a:pt x="6191" y="1"/>
                    <a:pt x="5908" y="592"/>
                    <a:pt x="5908" y="899"/>
                  </a:cubicBezTo>
                  <a:cubicBezTo>
                    <a:pt x="5908" y="1182"/>
                    <a:pt x="5600" y="1182"/>
                    <a:pt x="5600" y="1489"/>
                  </a:cubicBezTo>
                  <a:lnTo>
                    <a:pt x="5317" y="1489"/>
                  </a:lnTo>
                  <a:cubicBezTo>
                    <a:pt x="5317" y="1773"/>
                    <a:pt x="5010" y="1773"/>
                    <a:pt x="5010" y="1773"/>
                  </a:cubicBezTo>
                  <a:cubicBezTo>
                    <a:pt x="5010" y="1875"/>
                    <a:pt x="4978" y="1909"/>
                    <a:pt x="4925" y="1909"/>
                  </a:cubicBezTo>
                  <a:cubicBezTo>
                    <a:pt x="4818" y="1909"/>
                    <a:pt x="4624" y="1773"/>
                    <a:pt x="4419" y="1773"/>
                  </a:cubicBezTo>
                  <a:cubicBezTo>
                    <a:pt x="4136" y="1773"/>
                    <a:pt x="3828" y="2364"/>
                    <a:pt x="3828" y="2954"/>
                  </a:cubicBezTo>
                  <a:cubicBezTo>
                    <a:pt x="3545" y="3261"/>
                    <a:pt x="3238" y="3261"/>
                    <a:pt x="2647" y="3261"/>
                  </a:cubicBezTo>
                  <a:cubicBezTo>
                    <a:pt x="2056" y="3261"/>
                    <a:pt x="2056" y="3852"/>
                    <a:pt x="2056" y="4136"/>
                  </a:cubicBezTo>
                  <a:cubicBezTo>
                    <a:pt x="2056" y="4199"/>
                    <a:pt x="2019" y="4224"/>
                    <a:pt x="1957" y="4224"/>
                  </a:cubicBezTo>
                  <a:cubicBezTo>
                    <a:pt x="1720" y="4224"/>
                    <a:pt x="1119" y="3852"/>
                    <a:pt x="875" y="3852"/>
                  </a:cubicBezTo>
                  <a:cubicBezTo>
                    <a:pt x="591" y="3852"/>
                    <a:pt x="1" y="4726"/>
                    <a:pt x="284" y="5033"/>
                  </a:cubicBezTo>
                  <a:cubicBezTo>
                    <a:pt x="591" y="5317"/>
                    <a:pt x="591" y="5908"/>
                    <a:pt x="591" y="6215"/>
                  </a:cubicBezTo>
                  <a:cubicBezTo>
                    <a:pt x="875" y="6215"/>
                    <a:pt x="1466" y="6498"/>
                    <a:pt x="1466" y="6806"/>
                  </a:cubicBezTo>
                  <a:cubicBezTo>
                    <a:pt x="1466" y="7317"/>
                    <a:pt x="1696" y="8042"/>
                    <a:pt x="1942" y="8042"/>
                  </a:cubicBezTo>
                  <a:cubicBezTo>
                    <a:pt x="1980" y="8042"/>
                    <a:pt x="2019" y="8025"/>
                    <a:pt x="2056" y="7987"/>
                  </a:cubicBezTo>
                  <a:cubicBezTo>
                    <a:pt x="2147" y="7896"/>
                    <a:pt x="2236" y="7859"/>
                    <a:pt x="2316" y="7859"/>
                  </a:cubicBezTo>
                  <a:cubicBezTo>
                    <a:pt x="2506" y="7859"/>
                    <a:pt x="2647" y="8071"/>
                    <a:pt x="2647" y="8270"/>
                  </a:cubicBezTo>
                  <a:cubicBezTo>
                    <a:pt x="2710" y="8334"/>
                    <a:pt x="2786" y="8359"/>
                    <a:pt x="2868" y="8359"/>
                  </a:cubicBezTo>
                  <a:cubicBezTo>
                    <a:pt x="3185" y="8359"/>
                    <a:pt x="3603" y="7987"/>
                    <a:pt x="3828" y="7987"/>
                  </a:cubicBezTo>
                  <a:cubicBezTo>
                    <a:pt x="4136" y="8270"/>
                    <a:pt x="4726" y="8270"/>
                    <a:pt x="4726" y="8578"/>
                  </a:cubicBezTo>
                  <a:cubicBezTo>
                    <a:pt x="4809" y="8660"/>
                    <a:pt x="4917" y="8694"/>
                    <a:pt x="5037" y="8694"/>
                  </a:cubicBezTo>
                  <a:cubicBezTo>
                    <a:pt x="5329" y="8694"/>
                    <a:pt x="5690" y="8488"/>
                    <a:pt x="5908" y="8270"/>
                  </a:cubicBezTo>
                  <a:cubicBezTo>
                    <a:pt x="6498" y="8270"/>
                    <a:pt x="6191" y="6806"/>
                    <a:pt x="6498" y="6498"/>
                  </a:cubicBezTo>
                  <a:cubicBezTo>
                    <a:pt x="7089" y="6498"/>
                    <a:pt x="7089" y="5908"/>
                    <a:pt x="7089" y="5317"/>
                  </a:cubicBezTo>
                  <a:cubicBezTo>
                    <a:pt x="7089" y="5033"/>
                    <a:pt x="7963" y="5033"/>
                    <a:pt x="8270" y="4726"/>
                  </a:cubicBezTo>
                  <a:cubicBezTo>
                    <a:pt x="8270" y="4443"/>
                    <a:pt x="7963" y="4136"/>
                    <a:pt x="7680" y="4136"/>
                  </a:cubicBezTo>
                  <a:cubicBezTo>
                    <a:pt x="7373" y="3852"/>
                    <a:pt x="7680" y="3545"/>
                    <a:pt x="7373" y="3545"/>
                  </a:cubicBezTo>
                  <a:cubicBezTo>
                    <a:pt x="7373" y="3261"/>
                    <a:pt x="6782" y="2671"/>
                    <a:pt x="7089" y="2671"/>
                  </a:cubicBezTo>
                  <a:cubicBezTo>
                    <a:pt x="7373" y="2671"/>
                    <a:pt x="7089" y="2364"/>
                    <a:pt x="7373" y="2080"/>
                  </a:cubicBezTo>
                  <a:cubicBezTo>
                    <a:pt x="7680" y="2080"/>
                    <a:pt x="7963" y="1773"/>
                    <a:pt x="7963" y="1773"/>
                  </a:cubicBezTo>
                  <a:cubicBezTo>
                    <a:pt x="7680" y="1489"/>
                    <a:pt x="8554" y="1489"/>
                    <a:pt x="8554" y="1489"/>
                  </a:cubicBezTo>
                  <a:cubicBezTo>
                    <a:pt x="8554" y="1182"/>
                    <a:pt x="8270" y="899"/>
                    <a:pt x="7963" y="899"/>
                  </a:cubicBezTo>
                  <a:cubicBezTo>
                    <a:pt x="7963" y="899"/>
                    <a:pt x="7373" y="899"/>
                    <a:pt x="7373" y="592"/>
                  </a:cubicBezTo>
                  <a:cubicBezTo>
                    <a:pt x="7373" y="592"/>
                    <a:pt x="6782" y="1"/>
                    <a:pt x="6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97"/>
            <p:cNvSpPr/>
            <p:nvPr/>
          </p:nvSpPr>
          <p:spPr>
            <a:xfrm>
              <a:off x="5481525" y="3335850"/>
              <a:ext cx="19875" cy="18375"/>
            </a:xfrm>
            <a:custGeom>
              <a:avLst/>
              <a:gdLst/>
              <a:ahLst/>
              <a:cxnLst/>
              <a:rect l="l" t="t" r="r" b="b"/>
              <a:pathLst>
                <a:path w="795" h="735" extrusionOk="0">
                  <a:moveTo>
                    <a:pt x="322" y="1"/>
                  </a:moveTo>
                  <a:cubicBezTo>
                    <a:pt x="287" y="1"/>
                    <a:pt x="265" y="26"/>
                    <a:pt x="265" y="87"/>
                  </a:cubicBezTo>
                  <a:cubicBezTo>
                    <a:pt x="0" y="87"/>
                    <a:pt x="191" y="734"/>
                    <a:pt x="430" y="734"/>
                  </a:cubicBezTo>
                  <a:cubicBezTo>
                    <a:pt x="468" y="734"/>
                    <a:pt x="508" y="717"/>
                    <a:pt x="548" y="677"/>
                  </a:cubicBezTo>
                  <a:cubicBezTo>
                    <a:pt x="795" y="431"/>
                    <a:pt x="462"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97"/>
            <p:cNvSpPr/>
            <p:nvPr/>
          </p:nvSpPr>
          <p:spPr>
            <a:xfrm>
              <a:off x="5509975" y="3380700"/>
              <a:ext cx="14800" cy="16400"/>
            </a:xfrm>
            <a:custGeom>
              <a:avLst/>
              <a:gdLst/>
              <a:ahLst/>
              <a:cxnLst/>
              <a:rect l="l" t="t" r="r" b="b"/>
              <a:pathLst>
                <a:path w="592" h="656" extrusionOk="0">
                  <a:moveTo>
                    <a:pt x="324" y="1"/>
                  </a:moveTo>
                  <a:cubicBezTo>
                    <a:pt x="314" y="1"/>
                    <a:pt x="308" y="20"/>
                    <a:pt x="308" y="65"/>
                  </a:cubicBezTo>
                  <a:cubicBezTo>
                    <a:pt x="1" y="348"/>
                    <a:pt x="308" y="656"/>
                    <a:pt x="591" y="656"/>
                  </a:cubicBezTo>
                  <a:cubicBezTo>
                    <a:pt x="591" y="656"/>
                    <a:pt x="385" y="1"/>
                    <a:pt x="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97"/>
            <p:cNvSpPr/>
            <p:nvPr/>
          </p:nvSpPr>
          <p:spPr>
            <a:xfrm>
              <a:off x="5650575" y="3482475"/>
              <a:ext cx="213850" cy="56900"/>
            </a:xfrm>
            <a:custGeom>
              <a:avLst/>
              <a:gdLst/>
              <a:ahLst/>
              <a:cxnLst/>
              <a:rect l="l" t="t" r="r" b="b"/>
              <a:pathLst>
                <a:path w="8554" h="2276" extrusionOk="0">
                  <a:moveTo>
                    <a:pt x="906" y="1"/>
                  </a:moveTo>
                  <a:cubicBezTo>
                    <a:pt x="718" y="1"/>
                    <a:pt x="591" y="38"/>
                    <a:pt x="591" y="129"/>
                  </a:cubicBezTo>
                  <a:cubicBezTo>
                    <a:pt x="437" y="424"/>
                    <a:pt x="289" y="424"/>
                    <a:pt x="180" y="424"/>
                  </a:cubicBezTo>
                  <a:cubicBezTo>
                    <a:pt x="71" y="424"/>
                    <a:pt x="0" y="424"/>
                    <a:pt x="0" y="719"/>
                  </a:cubicBezTo>
                  <a:cubicBezTo>
                    <a:pt x="95" y="814"/>
                    <a:pt x="192" y="845"/>
                    <a:pt x="279" y="845"/>
                  </a:cubicBezTo>
                  <a:cubicBezTo>
                    <a:pt x="454" y="845"/>
                    <a:pt x="591" y="719"/>
                    <a:pt x="591" y="719"/>
                  </a:cubicBezTo>
                  <a:cubicBezTo>
                    <a:pt x="874" y="719"/>
                    <a:pt x="874" y="1310"/>
                    <a:pt x="1181" y="1310"/>
                  </a:cubicBezTo>
                  <a:cubicBezTo>
                    <a:pt x="1370" y="1310"/>
                    <a:pt x="1832" y="1436"/>
                    <a:pt x="2120" y="1436"/>
                  </a:cubicBezTo>
                  <a:cubicBezTo>
                    <a:pt x="2263" y="1436"/>
                    <a:pt x="2363" y="1404"/>
                    <a:pt x="2363" y="1310"/>
                  </a:cubicBezTo>
                  <a:cubicBezTo>
                    <a:pt x="2447" y="1219"/>
                    <a:pt x="2584" y="1182"/>
                    <a:pt x="2751" y="1182"/>
                  </a:cubicBezTo>
                  <a:cubicBezTo>
                    <a:pt x="3150" y="1182"/>
                    <a:pt x="3719" y="1394"/>
                    <a:pt x="4135" y="1594"/>
                  </a:cubicBezTo>
                  <a:cubicBezTo>
                    <a:pt x="4302" y="1942"/>
                    <a:pt x="4783" y="2085"/>
                    <a:pt x="5212" y="2085"/>
                  </a:cubicBezTo>
                  <a:cubicBezTo>
                    <a:pt x="5509" y="2085"/>
                    <a:pt x="5781" y="2017"/>
                    <a:pt x="5907" y="1901"/>
                  </a:cubicBezTo>
                  <a:cubicBezTo>
                    <a:pt x="6498" y="1901"/>
                    <a:pt x="6781" y="2184"/>
                    <a:pt x="7088" y="2184"/>
                  </a:cubicBezTo>
                  <a:cubicBezTo>
                    <a:pt x="7088" y="2126"/>
                    <a:pt x="7100" y="2105"/>
                    <a:pt x="7124" y="2105"/>
                  </a:cubicBezTo>
                  <a:cubicBezTo>
                    <a:pt x="7192" y="2105"/>
                    <a:pt x="7355" y="2275"/>
                    <a:pt x="7620" y="2275"/>
                  </a:cubicBezTo>
                  <a:cubicBezTo>
                    <a:pt x="7720" y="2275"/>
                    <a:pt x="7834" y="2251"/>
                    <a:pt x="7962" y="2184"/>
                  </a:cubicBezTo>
                  <a:cubicBezTo>
                    <a:pt x="8553" y="1901"/>
                    <a:pt x="7088" y="1901"/>
                    <a:pt x="7088" y="1594"/>
                  </a:cubicBezTo>
                  <a:cubicBezTo>
                    <a:pt x="7088" y="1452"/>
                    <a:pt x="6864" y="1452"/>
                    <a:pt x="6604" y="1452"/>
                  </a:cubicBezTo>
                  <a:cubicBezTo>
                    <a:pt x="6344" y="1452"/>
                    <a:pt x="6049" y="1452"/>
                    <a:pt x="5907" y="1310"/>
                  </a:cubicBezTo>
                  <a:cubicBezTo>
                    <a:pt x="5316" y="1310"/>
                    <a:pt x="6190" y="1003"/>
                    <a:pt x="6498" y="1003"/>
                  </a:cubicBezTo>
                  <a:cubicBezTo>
                    <a:pt x="6781" y="719"/>
                    <a:pt x="6498" y="719"/>
                    <a:pt x="5600" y="719"/>
                  </a:cubicBezTo>
                  <a:cubicBezTo>
                    <a:pt x="5479" y="777"/>
                    <a:pt x="5346" y="799"/>
                    <a:pt x="5212" y="799"/>
                  </a:cubicBezTo>
                  <a:cubicBezTo>
                    <a:pt x="4831" y="799"/>
                    <a:pt x="4436" y="628"/>
                    <a:pt x="4247" y="628"/>
                  </a:cubicBezTo>
                  <a:cubicBezTo>
                    <a:pt x="4176" y="628"/>
                    <a:pt x="4135" y="652"/>
                    <a:pt x="4135" y="719"/>
                  </a:cubicBezTo>
                  <a:cubicBezTo>
                    <a:pt x="4075" y="774"/>
                    <a:pt x="3983" y="796"/>
                    <a:pt x="3871" y="796"/>
                  </a:cubicBezTo>
                  <a:cubicBezTo>
                    <a:pt x="3404" y="796"/>
                    <a:pt x="2591" y="412"/>
                    <a:pt x="2363" y="412"/>
                  </a:cubicBezTo>
                  <a:cubicBezTo>
                    <a:pt x="2146" y="212"/>
                    <a:pt x="1355"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97"/>
            <p:cNvSpPr/>
            <p:nvPr/>
          </p:nvSpPr>
          <p:spPr>
            <a:xfrm>
              <a:off x="5443825" y="3247800"/>
              <a:ext cx="228625" cy="232425"/>
            </a:xfrm>
            <a:custGeom>
              <a:avLst/>
              <a:gdLst/>
              <a:ahLst/>
              <a:cxnLst/>
              <a:rect l="l" t="t" r="r" b="b"/>
              <a:pathLst>
                <a:path w="9145" h="9297" extrusionOk="0">
                  <a:moveTo>
                    <a:pt x="403" y="1"/>
                  </a:moveTo>
                  <a:cubicBezTo>
                    <a:pt x="367" y="1"/>
                    <a:pt x="329" y="20"/>
                    <a:pt x="284" y="65"/>
                  </a:cubicBezTo>
                  <a:cubicBezTo>
                    <a:pt x="0" y="655"/>
                    <a:pt x="875" y="1530"/>
                    <a:pt x="1465" y="1837"/>
                  </a:cubicBezTo>
                  <a:cubicBezTo>
                    <a:pt x="1773" y="1837"/>
                    <a:pt x="2056" y="2711"/>
                    <a:pt x="2363" y="2711"/>
                  </a:cubicBezTo>
                  <a:cubicBezTo>
                    <a:pt x="2954" y="3018"/>
                    <a:pt x="2954" y="4483"/>
                    <a:pt x="3237" y="4483"/>
                  </a:cubicBezTo>
                  <a:cubicBezTo>
                    <a:pt x="3545" y="4483"/>
                    <a:pt x="4419" y="5664"/>
                    <a:pt x="4419" y="6255"/>
                  </a:cubicBezTo>
                  <a:cubicBezTo>
                    <a:pt x="4726" y="6846"/>
                    <a:pt x="5317" y="7153"/>
                    <a:pt x="5600" y="7744"/>
                  </a:cubicBezTo>
                  <a:cubicBezTo>
                    <a:pt x="5907" y="8027"/>
                    <a:pt x="7089" y="8618"/>
                    <a:pt x="7089" y="8925"/>
                  </a:cubicBezTo>
                  <a:cubicBezTo>
                    <a:pt x="7314" y="8925"/>
                    <a:pt x="7360" y="9297"/>
                    <a:pt x="7370" y="9297"/>
                  </a:cubicBezTo>
                  <a:cubicBezTo>
                    <a:pt x="7372" y="9297"/>
                    <a:pt x="7372" y="9272"/>
                    <a:pt x="7372" y="9208"/>
                  </a:cubicBezTo>
                  <a:cubicBezTo>
                    <a:pt x="7475" y="9114"/>
                    <a:pt x="7608" y="9082"/>
                    <a:pt x="7741" y="9082"/>
                  </a:cubicBezTo>
                  <a:cubicBezTo>
                    <a:pt x="8008" y="9082"/>
                    <a:pt x="8270" y="9208"/>
                    <a:pt x="8270" y="9208"/>
                  </a:cubicBezTo>
                  <a:cubicBezTo>
                    <a:pt x="8554" y="9208"/>
                    <a:pt x="8554" y="8334"/>
                    <a:pt x="8554" y="8027"/>
                  </a:cubicBezTo>
                  <a:cubicBezTo>
                    <a:pt x="8554" y="7744"/>
                    <a:pt x="8861" y="7436"/>
                    <a:pt x="8861" y="7436"/>
                  </a:cubicBezTo>
                  <a:cubicBezTo>
                    <a:pt x="8861" y="7153"/>
                    <a:pt x="8861" y="7153"/>
                    <a:pt x="9144" y="7153"/>
                  </a:cubicBezTo>
                  <a:lnTo>
                    <a:pt x="9144" y="6562"/>
                  </a:lnTo>
                  <a:cubicBezTo>
                    <a:pt x="8861" y="6562"/>
                    <a:pt x="8861" y="5972"/>
                    <a:pt x="8554" y="5972"/>
                  </a:cubicBezTo>
                  <a:cubicBezTo>
                    <a:pt x="7963" y="5972"/>
                    <a:pt x="8270" y="6255"/>
                    <a:pt x="8270" y="6255"/>
                  </a:cubicBezTo>
                  <a:cubicBezTo>
                    <a:pt x="8554" y="6255"/>
                    <a:pt x="8861" y="6562"/>
                    <a:pt x="8554" y="6846"/>
                  </a:cubicBezTo>
                  <a:cubicBezTo>
                    <a:pt x="8554" y="6846"/>
                    <a:pt x="8554" y="6562"/>
                    <a:pt x="8270" y="6562"/>
                  </a:cubicBezTo>
                  <a:cubicBezTo>
                    <a:pt x="7963" y="6562"/>
                    <a:pt x="7963" y="6255"/>
                    <a:pt x="7679" y="6255"/>
                  </a:cubicBezTo>
                  <a:cubicBezTo>
                    <a:pt x="7372" y="6255"/>
                    <a:pt x="7372" y="5381"/>
                    <a:pt x="7089" y="5381"/>
                  </a:cubicBezTo>
                  <a:cubicBezTo>
                    <a:pt x="6498" y="5381"/>
                    <a:pt x="6498" y="5074"/>
                    <a:pt x="6782" y="4790"/>
                  </a:cubicBezTo>
                  <a:cubicBezTo>
                    <a:pt x="7089" y="4790"/>
                    <a:pt x="6498" y="4483"/>
                    <a:pt x="6498" y="4199"/>
                  </a:cubicBezTo>
                  <a:cubicBezTo>
                    <a:pt x="6498" y="3892"/>
                    <a:pt x="5907" y="3892"/>
                    <a:pt x="5907" y="3892"/>
                  </a:cubicBezTo>
                  <a:cubicBezTo>
                    <a:pt x="5907" y="3609"/>
                    <a:pt x="5907" y="3609"/>
                    <a:pt x="5600" y="3302"/>
                  </a:cubicBezTo>
                  <a:cubicBezTo>
                    <a:pt x="5506" y="3207"/>
                    <a:pt x="5443" y="3176"/>
                    <a:pt x="5389" y="3176"/>
                  </a:cubicBezTo>
                  <a:cubicBezTo>
                    <a:pt x="5282" y="3176"/>
                    <a:pt x="5214" y="3302"/>
                    <a:pt x="5009" y="3302"/>
                  </a:cubicBezTo>
                  <a:cubicBezTo>
                    <a:pt x="5009" y="3102"/>
                    <a:pt x="4869" y="2890"/>
                    <a:pt x="4678" y="2890"/>
                  </a:cubicBezTo>
                  <a:cubicBezTo>
                    <a:pt x="4598" y="2890"/>
                    <a:pt x="4509" y="2927"/>
                    <a:pt x="4419" y="3018"/>
                  </a:cubicBezTo>
                  <a:cubicBezTo>
                    <a:pt x="4419" y="3018"/>
                    <a:pt x="3828" y="2711"/>
                    <a:pt x="3828" y="2120"/>
                  </a:cubicBezTo>
                  <a:cubicBezTo>
                    <a:pt x="3828" y="1837"/>
                    <a:pt x="2647" y="1530"/>
                    <a:pt x="2363" y="939"/>
                  </a:cubicBezTo>
                  <a:cubicBezTo>
                    <a:pt x="2363" y="739"/>
                    <a:pt x="2211" y="528"/>
                    <a:pt x="1914" y="528"/>
                  </a:cubicBezTo>
                  <a:cubicBezTo>
                    <a:pt x="1789" y="528"/>
                    <a:pt x="1640" y="565"/>
                    <a:pt x="1465" y="655"/>
                  </a:cubicBezTo>
                  <a:cubicBezTo>
                    <a:pt x="719" y="655"/>
                    <a:pt x="610" y="1"/>
                    <a:pt x="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7"/>
            <p:cNvSpPr/>
            <p:nvPr/>
          </p:nvSpPr>
          <p:spPr>
            <a:xfrm>
              <a:off x="5931150" y="3529975"/>
              <a:ext cx="95700" cy="14800"/>
            </a:xfrm>
            <a:custGeom>
              <a:avLst/>
              <a:gdLst/>
              <a:ahLst/>
              <a:cxnLst/>
              <a:rect l="l" t="t" r="r" b="b"/>
              <a:pathLst>
                <a:path w="3828" h="592" extrusionOk="0">
                  <a:moveTo>
                    <a:pt x="1465" y="1"/>
                  </a:moveTo>
                  <a:cubicBezTo>
                    <a:pt x="874" y="1"/>
                    <a:pt x="0" y="1"/>
                    <a:pt x="0" y="284"/>
                  </a:cubicBezTo>
                  <a:cubicBezTo>
                    <a:pt x="284" y="591"/>
                    <a:pt x="874" y="591"/>
                    <a:pt x="1465" y="591"/>
                  </a:cubicBezTo>
                  <a:cubicBezTo>
                    <a:pt x="2056" y="591"/>
                    <a:pt x="2646" y="284"/>
                    <a:pt x="2953" y="284"/>
                  </a:cubicBezTo>
                  <a:cubicBezTo>
                    <a:pt x="3544" y="284"/>
                    <a:pt x="3828" y="1"/>
                    <a:pt x="3237" y="1"/>
                  </a:cubicBezTo>
                  <a:cubicBezTo>
                    <a:pt x="2843" y="1"/>
                    <a:pt x="2586" y="127"/>
                    <a:pt x="2192" y="127"/>
                  </a:cubicBezTo>
                  <a:cubicBezTo>
                    <a:pt x="1995" y="127"/>
                    <a:pt x="1764" y="95"/>
                    <a:pt x="1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97"/>
            <p:cNvSpPr/>
            <p:nvPr/>
          </p:nvSpPr>
          <p:spPr>
            <a:xfrm>
              <a:off x="5857300" y="3526775"/>
              <a:ext cx="64100" cy="20925"/>
            </a:xfrm>
            <a:custGeom>
              <a:avLst/>
              <a:gdLst/>
              <a:ahLst/>
              <a:cxnLst/>
              <a:rect l="l" t="t" r="r" b="b"/>
              <a:pathLst>
                <a:path w="2564" h="837" extrusionOk="0">
                  <a:moveTo>
                    <a:pt x="1607" y="1"/>
                  </a:moveTo>
                  <a:cubicBezTo>
                    <a:pt x="1428" y="1"/>
                    <a:pt x="1266" y="38"/>
                    <a:pt x="1182" y="129"/>
                  </a:cubicBezTo>
                  <a:cubicBezTo>
                    <a:pt x="1182" y="129"/>
                    <a:pt x="1045" y="255"/>
                    <a:pt x="870" y="255"/>
                  </a:cubicBezTo>
                  <a:cubicBezTo>
                    <a:pt x="783" y="255"/>
                    <a:pt x="686" y="223"/>
                    <a:pt x="591" y="129"/>
                  </a:cubicBezTo>
                  <a:cubicBezTo>
                    <a:pt x="284" y="129"/>
                    <a:pt x="1" y="412"/>
                    <a:pt x="284" y="412"/>
                  </a:cubicBezTo>
                  <a:cubicBezTo>
                    <a:pt x="284" y="630"/>
                    <a:pt x="439" y="836"/>
                    <a:pt x="740" y="836"/>
                  </a:cubicBezTo>
                  <a:cubicBezTo>
                    <a:pt x="863" y="836"/>
                    <a:pt x="1010" y="802"/>
                    <a:pt x="1182" y="719"/>
                  </a:cubicBezTo>
                  <a:cubicBezTo>
                    <a:pt x="1477" y="566"/>
                    <a:pt x="1773" y="566"/>
                    <a:pt x="1994" y="566"/>
                  </a:cubicBezTo>
                  <a:cubicBezTo>
                    <a:pt x="2216" y="566"/>
                    <a:pt x="2363" y="566"/>
                    <a:pt x="2363" y="412"/>
                  </a:cubicBezTo>
                  <a:cubicBezTo>
                    <a:pt x="2563" y="212"/>
                    <a:pt x="2035" y="1"/>
                    <a:pt x="1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97"/>
            <p:cNvSpPr/>
            <p:nvPr/>
          </p:nvSpPr>
          <p:spPr>
            <a:xfrm>
              <a:off x="6078800" y="3324025"/>
              <a:ext cx="44325" cy="50625"/>
            </a:xfrm>
            <a:custGeom>
              <a:avLst/>
              <a:gdLst/>
              <a:ahLst/>
              <a:cxnLst/>
              <a:rect l="l" t="t" r="r" b="b"/>
              <a:pathLst>
                <a:path w="1773" h="2025" extrusionOk="0">
                  <a:moveTo>
                    <a:pt x="681" y="0"/>
                  </a:moveTo>
                  <a:cubicBezTo>
                    <a:pt x="593" y="0"/>
                    <a:pt x="467" y="70"/>
                    <a:pt x="284" y="253"/>
                  </a:cubicBezTo>
                  <a:cubicBezTo>
                    <a:pt x="1" y="843"/>
                    <a:pt x="592" y="2025"/>
                    <a:pt x="875" y="2025"/>
                  </a:cubicBezTo>
                  <a:cubicBezTo>
                    <a:pt x="1139" y="2025"/>
                    <a:pt x="739" y="1377"/>
                    <a:pt x="998" y="1377"/>
                  </a:cubicBezTo>
                  <a:cubicBezTo>
                    <a:pt x="1040" y="1377"/>
                    <a:pt x="1100" y="1394"/>
                    <a:pt x="1182" y="1434"/>
                  </a:cubicBezTo>
                  <a:cubicBezTo>
                    <a:pt x="1773" y="1434"/>
                    <a:pt x="1466" y="1150"/>
                    <a:pt x="1466" y="843"/>
                  </a:cubicBezTo>
                  <a:cubicBezTo>
                    <a:pt x="1466" y="560"/>
                    <a:pt x="875" y="560"/>
                    <a:pt x="875" y="560"/>
                  </a:cubicBezTo>
                  <a:cubicBezTo>
                    <a:pt x="875" y="348"/>
                    <a:pt x="875" y="0"/>
                    <a:pt x="6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97"/>
            <p:cNvSpPr/>
            <p:nvPr/>
          </p:nvSpPr>
          <p:spPr>
            <a:xfrm>
              <a:off x="5901600" y="3331675"/>
              <a:ext cx="140025" cy="147925"/>
            </a:xfrm>
            <a:custGeom>
              <a:avLst/>
              <a:gdLst/>
              <a:ahLst/>
              <a:cxnLst/>
              <a:rect l="l" t="t" r="r" b="b"/>
              <a:pathLst>
                <a:path w="5601" h="5917" extrusionOk="0">
                  <a:moveTo>
                    <a:pt x="5456" y="1"/>
                  </a:moveTo>
                  <a:cubicBezTo>
                    <a:pt x="5263" y="1"/>
                    <a:pt x="4922" y="342"/>
                    <a:pt x="4726" y="537"/>
                  </a:cubicBezTo>
                  <a:cubicBezTo>
                    <a:pt x="4635" y="628"/>
                    <a:pt x="4469" y="665"/>
                    <a:pt x="4263" y="665"/>
                  </a:cubicBezTo>
                  <a:cubicBezTo>
                    <a:pt x="3773" y="665"/>
                    <a:pt x="3063" y="454"/>
                    <a:pt x="2647" y="254"/>
                  </a:cubicBezTo>
                  <a:cubicBezTo>
                    <a:pt x="2525" y="190"/>
                    <a:pt x="2428" y="165"/>
                    <a:pt x="2349" y="165"/>
                  </a:cubicBezTo>
                  <a:cubicBezTo>
                    <a:pt x="2044" y="165"/>
                    <a:pt x="1998" y="537"/>
                    <a:pt x="1773" y="537"/>
                  </a:cubicBezTo>
                  <a:cubicBezTo>
                    <a:pt x="1182" y="844"/>
                    <a:pt x="1466" y="1719"/>
                    <a:pt x="1182" y="1719"/>
                  </a:cubicBezTo>
                  <a:cubicBezTo>
                    <a:pt x="875" y="2026"/>
                    <a:pt x="875" y="2617"/>
                    <a:pt x="591" y="3491"/>
                  </a:cubicBezTo>
                  <a:cubicBezTo>
                    <a:pt x="1" y="4081"/>
                    <a:pt x="591" y="4081"/>
                    <a:pt x="1182" y="4081"/>
                  </a:cubicBezTo>
                  <a:cubicBezTo>
                    <a:pt x="1466" y="4081"/>
                    <a:pt x="1466" y="4672"/>
                    <a:pt x="1182" y="4979"/>
                  </a:cubicBezTo>
                  <a:cubicBezTo>
                    <a:pt x="1182" y="5222"/>
                    <a:pt x="1182" y="5917"/>
                    <a:pt x="1361" y="5917"/>
                  </a:cubicBezTo>
                  <a:cubicBezTo>
                    <a:pt x="1390" y="5917"/>
                    <a:pt x="1425" y="5897"/>
                    <a:pt x="1466" y="5853"/>
                  </a:cubicBezTo>
                  <a:cubicBezTo>
                    <a:pt x="1773" y="5853"/>
                    <a:pt x="2056" y="5263"/>
                    <a:pt x="1773" y="5263"/>
                  </a:cubicBezTo>
                  <a:cubicBezTo>
                    <a:pt x="1466" y="4979"/>
                    <a:pt x="1466" y="4081"/>
                    <a:pt x="1773" y="3798"/>
                  </a:cubicBezTo>
                  <a:cubicBezTo>
                    <a:pt x="1773" y="3669"/>
                    <a:pt x="1876" y="3594"/>
                    <a:pt x="1974" y="3594"/>
                  </a:cubicBezTo>
                  <a:cubicBezTo>
                    <a:pt x="2110" y="3594"/>
                    <a:pt x="2235" y="3738"/>
                    <a:pt x="2056" y="4081"/>
                  </a:cubicBezTo>
                  <a:cubicBezTo>
                    <a:pt x="2056" y="4389"/>
                    <a:pt x="2647" y="4389"/>
                    <a:pt x="2647" y="4672"/>
                  </a:cubicBezTo>
                  <a:cubicBezTo>
                    <a:pt x="2647" y="4973"/>
                    <a:pt x="2727" y="5047"/>
                    <a:pt x="2843" y="5047"/>
                  </a:cubicBezTo>
                  <a:cubicBezTo>
                    <a:pt x="2954" y="5047"/>
                    <a:pt x="3099" y="4979"/>
                    <a:pt x="3238" y="4979"/>
                  </a:cubicBezTo>
                  <a:cubicBezTo>
                    <a:pt x="3545" y="4672"/>
                    <a:pt x="3545" y="4672"/>
                    <a:pt x="3238" y="4389"/>
                  </a:cubicBezTo>
                  <a:cubicBezTo>
                    <a:pt x="2954" y="4081"/>
                    <a:pt x="3545" y="3491"/>
                    <a:pt x="3238" y="3491"/>
                  </a:cubicBezTo>
                  <a:cubicBezTo>
                    <a:pt x="2954" y="3207"/>
                    <a:pt x="2647" y="2900"/>
                    <a:pt x="2954" y="2617"/>
                  </a:cubicBezTo>
                  <a:cubicBezTo>
                    <a:pt x="3238" y="2617"/>
                    <a:pt x="4135" y="2026"/>
                    <a:pt x="4135" y="1719"/>
                  </a:cubicBezTo>
                  <a:lnTo>
                    <a:pt x="4135" y="1719"/>
                  </a:lnTo>
                  <a:cubicBezTo>
                    <a:pt x="4135" y="1719"/>
                    <a:pt x="2647" y="2026"/>
                    <a:pt x="2647" y="2309"/>
                  </a:cubicBezTo>
                  <a:cubicBezTo>
                    <a:pt x="2575" y="2387"/>
                    <a:pt x="2465" y="2425"/>
                    <a:pt x="2339" y="2425"/>
                  </a:cubicBezTo>
                  <a:cubicBezTo>
                    <a:pt x="1967" y="2425"/>
                    <a:pt x="1466" y="2089"/>
                    <a:pt x="1466" y="1435"/>
                  </a:cubicBezTo>
                  <a:cubicBezTo>
                    <a:pt x="1773" y="844"/>
                    <a:pt x="3545" y="844"/>
                    <a:pt x="4135" y="844"/>
                  </a:cubicBezTo>
                  <a:cubicBezTo>
                    <a:pt x="4245" y="897"/>
                    <a:pt x="4355" y="920"/>
                    <a:pt x="4462" y="920"/>
                  </a:cubicBezTo>
                  <a:cubicBezTo>
                    <a:pt x="4935" y="920"/>
                    <a:pt x="5369" y="485"/>
                    <a:pt x="5600" y="254"/>
                  </a:cubicBezTo>
                  <a:cubicBezTo>
                    <a:pt x="5600" y="70"/>
                    <a:pt x="5543" y="1"/>
                    <a:pt x="54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97"/>
            <p:cNvSpPr/>
            <p:nvPr/>
          </p:nvSpPr>
          <p:spPr>
            <a:xfrm>
              <a:off x="6093575" y="3418925"/>
              <a:ext cx="66175" cy="22475"/>
            </a:xfrm>
            <a:custGeom>
              <a:avLst/>
              <a:gdLst/>
              <a:ahLst/>
              <a:cxnLst/>
              <a:rect l="l" t="t" r="r" b="b"/>
              <a:pathLst>
                <a:path w="2647" h="899" extrusionOk="0">
                  <a:moveTo>
                    <a:pt x="1773" y="1"/>
                  </a:moveTo>
                  <a:cubicBezTo>
                    <a:pt x="1182" y="1"/>
                    <a:pt x="1" y="1"/>
                    <a:pt x="284" y="308"/>
                  </a:cubicBezTo>
                  <a:cubicBezTo>
                    <a:pt x="284" y="591"/>
                    <a:pt x="875" y="591"/>
                    <a:pt x="1182" y="591"/>
                  </a:cubicBezTo>
                  <a:cubicBezTo>
                    <a:pt x="1773" y="591"/>
                    <a:pt x="2056" y="899"/>
                    <a:pt x="2363" y="899"/>
                  </a:cubicBezTo>
                  <a:cubicBezTo>
                    <a:pt x="2647" y="899"/>
                    <a:pt x="2363" y="308"/>
                    <a:pt x="17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97"/>
            <p:cNvSpPr/>
            <p:nvPr/>
          </p:nvSpPr>
          <p:spPr>
            <a:xfrm>
              <a:off x="6004975" y="3529975"/>
              <a:ext cx="80950" cy="44325"/>
            </a:xfrm>
            <a:custGeom>
              <a:avLst/>
              <a:gdLst/>
              <a:ahLst/>
              <a:cxnLst/>
              <a:rect l="l" t="t" r="r" b="b"/>
              <a:pathLst>
                <a:path w="3238" h="1773" extrusionOk="0">
                  <a:moveTo>
                    <a:pt x="2056" y="1"/>
                  </a:moveTo>
                  <a:cubicBezTo>
                    <a:pt x="1773" y="1"/>
                    <a:pt x="1465" y="284"/>
                    <a:pt x="1465" y="591"/>
                  </a:cubicBezTo>
                  <a:lnTo>
                    <a:pt x="875" y="591"/>
                  </a:lnTo>
                  <a:cubicBezTo>
                    <a:pt x="875" y="591"/>
                    <a:pt x="591" y="591"/>
                    <a:pt x="591" y="875"/>
                  </a:cubicBezTo>
                  <a:cubicBezTo>
                    <a:pt x="284" y="875"/>
                    <a:pt x="0" y="1466"/>
                    <a:pt x="284" y="1773"/>
                  </a:cubicBezTo>
                  <a:cubicBezTo>
                    <a:pt x="591" y="1773"/>
                    <a:pt x="875" y="1466"/>
                    <a:pt x="1182" y="1182"/>
                  </a:cubicBezTo>
                  <a:cubicBezTo>
                    <a:pt x="1182" y="875"/>
                    <a:pt x="1465" y="875"/>
                    <a:pt x="1465" y="875"/>
                  </a:cubicBezTo>
                  <a:cubicBezTo>
                    <a:pt x="2056" y="591"/>
                    <a:pt x="3237" y="284"/>
                    <a:pt x="3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97"/>
            <p:cNvSpPr/>
            <p:nvPr/>
          </p:nvSpPr>
          <p:spPr>
            <a:xfrm>
              <a:off x="6056375" y="3425275"/>
              <a:ext cx="29550" cy="14200"/>
            </a:xfrm>
            <a:custGeom>
              <a:avLst/>
              <a:gdLst/>
              <a:ahLst/>
              <a:cxnLst/>
              <a:rect l="l" t="t" r="r" b="b"/>
              <a:pathLst>
                <a:path w="1182" h="568" extrusionOk="0">
                  <a:moveTo>
                    <a:pt x="449" y="0"/>
                  </a:moveTo>
                  <a:cubicBezTo>
                    <a:pt x="208" y="0"/>
                    <a:pt x="0" y="90"/>
                    <a:pt x="0" y="337"/>
                  </a:cubicBezTo>
                  <a:cubicBezTo>
                    <a:pt x="154" y="491"/>
                    <a:pt x="378" y="568"/>
                    <a:pt x="600" y="568"/>
                  </a:cubicBezTo>
                  <a:cubicBezTo>
                    <a:pt x="821" y="568"/>
                    <a:pt x="1040" y="491"/>
                    <a:pt x="1181" y="337"/>
                  </a:cubicBezTo>
                  <a:cubicBezTo>
                    <a:pt x="1181" y="173"/>
                    <a:pt x="783" y="0"/>
                    <a:pt x="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97"/>
            <p:cNvSpPr/>
            <p:nvPr/>
          </p:nvSpPr>
          <p:spPr>
            <a:xfrm>
              <a:off x="3834200" y="2555350"/>
              <a:ext cx="59100" cy="36650"/>
            </a:xfrm>
            <a:custGeom>
              <a:avLst/>
              <a:gdLst/>
              <a:ahLst/>
              <a:cxnLst/>
              <a:rect l="l" t="t" r="r" b="b"/>
              <a:pathLst>
                <a:path w="2364" h="1466" extrusionOk="0">
                  <a:moveTo>
                    <a:pt x="875" y="1"/>
                  </a:moveTo>
                  <a:cubicBezTo>
                    <a:pt x="591" y="1"/>
                    <a:pt x="1" y="284"/>
                    <a:pt x="1" y="591"/>
                  </a:cubicBezTo>
                  <a:cubicBezTo>
                    <a:pt x="284" y="591"/>
                    <a:pt x="284" y="875"/>
                    <a:pt x="875" y="875"/>
                  </a:cubicBezTo>
                  <a:cubicBezTo>
                    <a:pt x="1466" y="1182"/>
                    <a:pt x="1466" y="1466"/>
                    <a:pt x="1773" y="1466"/>
                  </a:cubicBezTo>
                  <a:cubicBezTo>
                    <a:pt x="2056" y="1466"/>
                    <a:pt x="2056" y="1182"/>
                    <a:pt x="2056" y="875"/>
                  </a:cubicBezTo>
                  <a:cubicBezTo>
                    <a:pt x="2056" y="591"/>
                    <a:pt x="2363" y="284"/>
                    <a:pt x="2363" y="284"/>
                  </a:cubicBezTo>
                  <a:cubicBezTo>
                    <a:pt x="2363" y="1"/>
                    <a:pt x="2056" y="1"/>
                    <a:pt x="1773" y="1"/>
                  </a:cubicBezTo>
                  <a:cubicBezTo>
                    <a:pt x="1477" y="142"/>
                    <a:pt x="1330" y="213"/>
                    <a:pt x="1218" y="213"/>
                  </a:cubicBezTo>
                  <a:cubicBezTo>
                    <a:pt x="1105" y="213"/>
                    <a:pt x="1029" y="142"/>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7"/>
            <p:cNvSpPr/>
            <p:nvPr/>
          </p:nvSpPr>
          <p:spPr>
            <a:xfrm>
              <a:off x="3745600" y="2488600"/>
              <a:ext cx="36650" cy="53850"/>
            </a:xfrm>
            <a:custGeom>
              <a:avLst/>
              <a:gdLst/>
              <a:ahLst/>
              <a:cxnLst/>
              <a:rect l="l" t="t" r="r" b="b"/>
              <a:pathLst>
                <a:path w="1466" h="2154" extrusionOk="0">
                  <a:moveTo>
                    <a:pt x="875" y="1"/>
                  </a:moveTo>
                  <a:cubicBezTo>
                    <a:pt x="733" y="154"/>
                    <a:pt x="585" y="154"/>
                    <a:pt x="473" y="154"/>
                  </a:cubicBezTo>
                  <a:cubicBezTo>
                    <a:pt x="361" y="154"/>
                    <a:pt x="284" y="154"/>
                    <a:pt x="284" y="308"/>
                  </a:cubicBezTo>
                  <a:cubicBezTo>
                    <a:pt x="1" y="591"/>
                    <a:pt x="591" y="899"/>
                    <a:pt x="591" y="1182"/>
                  </a:cubicBezTo>
                  <a:cubicBezTo>
                    <a:pt x="339" y="1668"/>
                    <a:pt x="501" y="2153"/>
                    <a:pt x="725" y="2153"/>
                  </a:cubicBezTo>
                  <a:cubicBezTo>
                    <a:pt x="773" y="2153"/>
                    <a:pt x="824" y="2130"/>
                    <a:pt x="875" y="2080"/>
                  </a:cubicBezTo>
                  <a:cubicBezTo>
                    <a:pt x="1182" y="1773"/>
                    <a:pt x="1182" y="1773"/>
                    <a:pt x="1466" y="1773"/>
                  </a:cubicBezTo>
                  <a:lnTo>
                    <a:pt x="1466" y="308"/>
                  </a:lnTo>
                  <a:cubicBezTo>
                    <a:pt x="1466" y="1"/>
                    <a:pt x="875"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0" name="Google Shape;1730;p97"/>
          <p:cNvSpPr txBox="1"/>
          <p:nvPr/>
        </p:nvSpPr>
        <p:spPr>
          <a:xfrm>
            <a:off x="718575" y="1640525"/>
            <a:ext cx="739006" cy="45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dirty="0">
                <a:solidFill>
                  <a:schemeClr val="accent5">
                    <a:lumMod val="50000"/>
                  </a:schemeClr>
                </a:solidFill>
                <a:latin typeface="Encode Sans"/>
                <a:ea typeface="Encode Sans"/>
                <a:cs typeface="Encode Sans"/>
                <a:sym typeface="Encode Sans"/>
              </a:rPr>
              <a:t>USA</a:t>
            </a:r>
            <a:endParaRPr sz="1800" b="1" dirty="0">
              <a:solidFill>
                <a:schemeClr val="accent5">
                  <a:lumMod val="50000"/>
                </a:schemeClr>
              </a:solidFill>
              <a:latin typeface="Encode Sans"/>
              <a:ea typeface="Encode Sans"/>
              <a:cs typeface="Encode Sans"/>
              <a:sym typeface="Encode Sans"/>
            </a:endParaRPr>
          </a:p>
        </p:txBody>
      </p:sp>
      <p:sp>
        <p:nvSpPr>
          <p:cNvPr id="1731" name="Google Shape;1731;p97"/>
          <p:cNvSpPr txBox="1"/>
          <p:nvPr/>
        </p:nvSpPr>
        <p:spPr>
          <a:xfrm>
            <a:off x="614813" y="3237722"/>
            <a:ext cx="1119300" cy="45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dirty="0">
                <a:solidFill>
                  <a:schemeClr val="accent5">
                    <a:lumMod val="50000"/>
                  </a:schemeClr>
                </a:solidFill>
                <a:latin typeface="Encode Sans"/>
              </a:rPr>
              <a:t>Mexico</a:t>
            </a:r>
            <a:endParaRPr b="1" dirty="0">
              <a:solidFill>
                <a:schemeClr val="accent5">
                  <a:lumMod val="50000"/>
                </a:schemeClr>
              </a:solidFill>
              <a:latin typeface="Encode Sans"/>
              <a:sym typeface="Encode Sans"/>
            </a:endParaRPr>
          </a:p>
        </p:txBody>
      </p:sp>
      <p:sp>
        <p:nvSpPr>
          <p:cNvPr id="1732" name="Google Shape;1732;p97"/>
          <p:cNvSpPr txBox="1"/>
          <p:nvPr/>
        </p:nvSpPr>
        <p:spPr>
          <a:xfrm>
            <a:off x="7556045" y="2030046"/>
            <a:ext cx="974536" cy="4524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b="1" dirty="0">
                <a:solidFill>
                  <a:schemeClr val="accent5">
                    <a:lumMod val="50000"/>
                  </a:schemeClr>
                </a:solidFill>
                <a:latin typeface="Encode Sans"/>
                <a:ea typeface="Encode Sans"/>
                <a:cs typeface="Encode Sans"/>
                <a:sym typeface="Encode Sans"/>
              </a:rPr>
              <a:t>Japan</a:t>
            </a:r>
            <a:endParaRPr sz="1800" b="1" dirty="0">
              <a:solidFill>
                <a:schemeClr val="accent5">
                  <a:lumMod val="50000"/>
                </a:schemeClr>
              </a:solidFill>
              <a:latin typeface="Encode Sans"/>
              <a:ea typeface="Encode Sans"/>
              <a:cs typeface="Encode Sans"/>
              <a:sym typeface="Encode Sans"/>
            </a:endParaRPr>
          </a:p>
        </p:txBody>
      </p:sp>
      <p:sp>
        <p:nvSpPr>
          <p:cNvPr id="1733" name="Google Shape;1733;p97"/>
          <p:cNvSpPr txBox="1"/>
          <p:nvPr/>
        </p:nvSpPr>
        <p:spPr>
          <a:xfrm>
            <a:off x="4826935" y="3329575"/>
            <a:ext cx="989987" cy="4524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b="1" dirty="0">
                <a:solidFill>
                  <a:schemeClr val="accent5">
                    <a:lumMod val="50000"/>
                  </a:schemeClr>
                </a:solidFill>
                <a:latin typeface="Encode Sans"/>
                <a:ea typeface="Encode Sans"/>
                <a:cs typeface="Encode Sans"/>
                <a:sym typeface="Encode Sans"/>
              </a:rPr>
              <a:t>Germany</a:t>
            </a:r>
            <a:endParaRPr sz="1800" b="1" dirty="0">
              <a:solidFill>
                <a:schemeClr val="accent5">
                  <a:lumMod val="50000"/>
                </a:schemeClr>
              </a:solidFill>
              <a:latin typeface="Encode Sans"/>
              <a:ea typeface="Encode Sans"/>
              <a:cs typeface="Encode Sans"/>
              <a:sym typeface="Encode Sans"/>
            </a:endParaRPr>
          </a:p>
        </p:txBody>
      </p:sp>
      <p:sp>
        <p:nvSpPr>
          <p:cNvPr id="1734" name="Google Shape;1734;p97"/>
          <p:cNvSpPr/>
          <p:nvPr/>
        </p:nvSpPr>
        <p:spPr>
          <a:xfrm>
            <a:off x="2941250" y="2716810"/>
            <a:ext cx="209400" cy="2094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97"/>
          <p:cNvSpPr/>
          <p:nvPr/>
        </p:nvSpPr>
        <p:spPr>
          <a:xfrm>
            <a:off x="6230248" y="2748043"/>
            <a:ext cx="209400" cy="2094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97"/>
          <p:cNvSpPr/>
          <p:nvPr/>
        </p:nvSpPr>
        <p:spPr>
          <a:xfrm>
            <a:off x="4465005" y="2525309"/>
            <a:ext cx="209400" cy="2094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97"/>
          <p:cNvSpPr/>
          <p:nvPr/>
        </p:nvSpPr>
        <p:spPr>
          <a:xfrm>
            <a:off x="2935645" y="3080007"/>
            <a:ext cx="209400" cy="2094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97"/>
          <p:cNvSpPr txBox="1"/>
          <p:nvPr/>
        </p:nvSpPr>
        <p:spPr>
          <a:xfrm>
            <a:off x="235746" y="2081493"/>
            <a:ext cx="1556700" cy="1115292"/>
          </a:xfrm>
          <a:prstGeom prst="rect">
            <a:avLst/>
          </a:prstGeom>
          <a:noFill/>
          <a:ln>
            <a:noFill/>
          </a:ln>
        </p:spPr>
        <p:txBody>
          <a:bodyPr spcFirstLastPara="1" wrap="square" lIns="91425" tIns="91425" rIns="0" bIns="91425" anchor="ctr" anchorCtr="0">
            <a:noAutofit/>
          </a:bodyPr>
          <a:lstStyle/>
          <a:p>
            <a:pPr marL="0" lvl="0" indent="0" algn="ctr" rtl="0">
              <a:spcBef>
                <a:spcPts val="0"/>
              </a:spcBef>
              <a:spcAft>
                <a:spcPts val="0"/>
              </a:spcAft>
              <a:buNone/>
            </a:pPr>
            <a:r>
              <a:rPr lang="en-US" sz="1200" b="0" i="0" dirty="0">
                <a:solidFill>
                  <a:schemeClr val="accent6">
                    <a:lumMod val="50000"/>
                  </a:schemeClr>
                </a:solidFill>
                <a:effectLst/>
                <a:latin typeface="Encode Sans" panose="020B0604020202020204" charset="0"/>
              </a:rPr>
              <a:t>Coal Consumption: 8103.174 TWh</a:t>
            </a:r>
          </a:p>
          <a:p>
            <a:pPr marL="0" lvl="0" indent="0" algn="ctr" rtl="0">
              <a:spcBef>
                <a:spcPts val="0"/>
              </a:spcBef>
              <a:spcAft>
                <a:spcPts val="0"/>
              </a:spcAft>
              <a:buNone/>
            </a:pPr>
            <a:r>
              <a:rPr lang="en-US" sz="1200" b="0" i="0" dirty="0">
                <a:solidFill>
                  <a:schemeClr val="accent6">
                    <a:lumMod val="50000"/>
                  </a:schemeClr>
                </a:solidFill>
                <a:effectLst/>
                <a:latin typeface="Encode Sans" panose="020B0604020202020204" charset="0"/>
              </a:rPr>
              <a:t>Gas Consumption: 26049.031 TWh</a:t>
            </a:r>
          </a:p>
          <a:p>
            <a:pPr marL="0" lvl="0" indent="0" algn="ctr" rtl="0">
              <a:spcBef>
                <a:spcPts val="0"/>
              </a:spcBef>
              <a:spcAft>
                <a:spcPts val="0"/>
              </a:spcAft>
              <a:buNone/>
            </a:pPr>
            <a:r>
              <a:rPr lang="en-US" sz="1200" b="0" i="0" dirty="0">
                <a:solidFill>
                  <a:schemeClr val="accent6">
                    <a:lumMod val="50000"/>
                  </a:schemeClr>
                </a:solidFill>
                <a:effectLst/>
                <a:latin typeface="Encode Sans" panose="020B0604020202020204" charset="0"/>
              </a:rPr>
              <a:t>Oil Consumption: 29683.652 TWh</a:t>
            </a:r>
            <a:endParaRPr lang="en-US" sz="1200" dirty="0">
              <a:solidFill>
                <a:schemeClr val="accent6">
                  <a:lumMod val="50000"/>
                </a:schemeClr>
              </a:solidFill>
              <a:latin typeface="Encode Sans" panose="020B0604020202020204" charset="0"/>
              <a:ea typeface="Encode Sans"/>
              <a:cs typeface="Encode Sans"/>
              <a:sym typeface="Encode Sans"/>
            </a:endParaRPr>
          </a:p>
        </p:txBody>
      </p:sp>
      <p:sp>
        <p:nvSpPr>
          <p:cNvPr id="1739" name="Google Shape;1739;p97"/>
          <p:cNvSpPr txBox="1"/>
          <p:nvPr/>
        </p:nvSpPr>
        <p:spPr>
          <a:xfrm>
            <a:off x="7130738" y="2548314"/>
            <a:ext cx="1408783" cy="890910"/>
          </a:xfrm>
          <a:prstGeom prst="rect">
            <a:avLst/>
          </a:prstGeom>
          <a:noFill/>
          <a:ln>
            <a:noFill/>
          </a:ln>
        </p:spPr>
        <p:txBody>
          <a:bodyPr spcFirstLastPara="1" wrap="square" lIns="91425" tIns="91425" rIns="0" bIns="91425" anchor="ctr" anchorCtr="0">
            <a:noAutofit/>
          </a:bodyPr>
          <a:lstStyle/>
          <a:p>
            <a:pPr marL="0" lvl="0" indent="0" algn="ctr" rtl="0">
              <a:spcBef>
                <a:spcPts val="0"/>
              </a:spcBef>
              <a:spcAft>
                <a:spcPts val="0"/>
              </a:spcAft>
              <a:buNone/>
            </a:pPr>
            <a:r>
              <a:rPr lang="en-US" sz="1200" b="0" i="0" dirty="0">
                <a:solidFill>
                  <a:schemeClr val="accent6">
                    <a:lumMod val="50000"/>
                  </a:schemeClr>
                </a:solidFill>
                <a:effectLst/>
                <a:latin typeface="Encode Sans" panose="020B0604020202020204" charset="0"/>
              </a:rPr>
              <a:t>Coal Consumption: 11016.588 TWh</a:t>
            </a:r>
          </a:p>
          <a:p>
            <a:pPr marL="0" lvl="0" indent="0" algn="ctr" rtl="0">
              <a:spcBef>
                <a:spcPts val="0"/>
              </a:spcBef>
              <a:spcAft>
                <a:spcPts val="0"/>
              </a:spcAft>
              <a:buNone/>
            </a:pPr>
            <a:r>
              <a:rPr lang="en-US" sz="1200" b="0" i="0" dirty="0">
                <a:solidFill>
                  <a:schemeClr val="accent6">
                    <a:lumMod val="50000"/>
                  </a:schemeClr>
                </a:solidFill>
                <a:effectLst/>
                <a:latin typeface="Encode Sans" panose="020B0604020202020204" charset="0"/>
              </a:rPr>
              <a:t>Gas Consumption: 8107.861 TWh</a:t>
            </a:r>
          </a:p>
          <a:p>
            <a:pPr marL="0" lvl="0" indent="0" algn="ctr" rtl="0">
              <a:spcBef>
                <a:spcPts val="0"/>
              </a:spcBef>
              <a:spcAft>
                <a:spcPts val="0"/>
              </a:spcAft>
              <a:buNone/>
            </a:pPr>
            <a:r>
              <a:rPr lang="en-US" sz="1200" b="0" i="0" dirty="0">
                <a:solidFill>
                  <a:schemeClr val="accent6">
                    <a:lumMod val="50000"/>
                  </a:schemeClr>
                </a:solidFill>
                <a:effectLst/>
                <a:latin typeface="Encode Sans" panose="020B0604020202020204" charset="0"/>
              </a:rPr>
              <a:t>Oil Consumption: 14811.619 TWh</a:t>
            </a:r>
            <a:endParaRPr sz="1200" dirty="0">
              <a:solidFill>
                <a:schemeClr val="accent6">
                  <a:lumMod val="50000"/>
                </a:schemeClr>
              </a:solidFill>
              <a:latin typeface="Encode Sans" panose="020B0604020202020204" charset="0"/>
              <a:ea typeface="Encode Sans"/>
              <a:cs typeface="Encode Sans"/>
              <a:sym typeface="Encode Sans"/>
            </a:endParaRPr>
          </a:p>
        </p:txBody>
      </p:sp>
      <p:sp>
        <p:nvSpPr>
          <p:cNvPr id="1740" name="Google Shape;1740;p97"/>
          <p:cNvSpPr txBox="1"/>
          <p:nvPr/>
        </p:nvSpPr>
        <p:spPr>
          <a:xfrm>
            <a:off x="215360" y="3567962"/>
            <a:ext cx="1554600" cy="1166337"/>
          </a:xfrm>
          <a:prstGeom prst="rect">
            <a:avLst/>
          </a:prstGeom>
          <a:noFill/>
          <a:ln>
            <a:noFill/>
          </a:ln>
        </p:spPr>
        <p:txBody>
          <a:bodyPr spcFirstLastPara="1" wrap="square" lIns="91425" tIns="91425" rIns="0" bIns="91425" anchor="ctr" anchorCtr="0">
            <a:noAutofit/>
          </a:bodyPr>
          <a:lstStyle/>
          <a:p>
            <a:pPr marL="0" lvl="0" indent="0" algn="ctr" rtl="0">
              <a:spcBef>
                <a:spcPts val="0"/>
              </a:spcBef>
              <a:spcAft>
                <a:spcPts val="0"/>
              </a:spcAft>
              <a:buNone/>
            </a:pPr>
            <a:r>
              <a:rPr lang="en-US" sz="1200" b="0" i="0" dirty="0">
                <a:solidFill>
                  <a:schemeClr val="accent6">
                    <a:lumMod val="50000"/>
                  </a:schemeClr>
                </a:solidFill>
                <a:effectLst/>
                <a:latin typeface="Encode Sans" panose="020B0604020202020204" charset="0"/>
              </a:rPr>
              <a:t>Coal Consumption: 547.351 TWh</a:t>
            </a:r>
          </a:p>
          <a:p>
            <a:pPr marL="0" lvl="0" indent="0" algn="ctr" rtl="0">
              <a:spcBef>
                <a:spcPts val="0"/>
              </a:spcBef>
              <a:spcAft>
                <a:spcPts val="0"/>
              </a:spcAft>
              <a:buNone/>
            </a:pPr>
            <a:r>
              <a:rPr lang="en-US" sz="1200" b="0" i="0" dirty="0">
                <a:solidFill>
                  <a:schemeClr val="accent6">
                    <a:lumMod val="50000"/>
                  </a:schemeClr>
                </a:solidFill>
                <a:effectLst/>
                <a:latin typeface="Encode Sans" panose="020B0604020202020204" charset="0"/>
              </a:rPr>
              <a:t>Gas Consumption: 7575.104 TWh</a:t>
            </a:r>
          </a:p>
          <a:p>
            <a:pPr marL="0" lvl="0" indent="0" algn="ctr" rtl="0">
              <a:spcBef>
                <a:spcPts val="0"/>
              </a:spcBef>
              <a:spcAft>
                <a:spcPts val="0"/>
              </a:spcAft>
              <a:buNone/>
            </a:pPr>
            <a:r>
              <a:rPr lang="en-US" sz="1200" b="0" i="0" dirty="0">
                <a:solidFill>
                  <a:schemeClr val="accent6">
                    <a:lumMod val="50000"/>
                  </a:schemeClr>
                </a:solidFill>
                <a:effectLst/>
                <a:latin typeface="Encode Sans" panose="020B0604020202020204" charset="0"/>
              </a:rPr>
              <a:t>Oil Consumption: 8971.466 TWh</a:t>
            </a:r>
            <a:endParaRPr sz="1200" dirty="0">
              <a:solidFill>
                <a:schemeClr val="accent6">
                  <a:lumMod val="50000"/>
                </a:schemeClr>
              </a:solidFill>
              <a:latin typeface="Encode Sans" panose="020B0604020202020204" charset="0"/>
              <a:ea typeface="Encode Sans"/>
              <a:cs typeface="Encode Sans"/>
              <a:sym typeface="Encode Sans"/>
            </a:endParaRPr>
          </a:p>
        </p:txBody>
      </p:sp>
      <p:sp>
        <p:nvSpPr>
          <p:cNvPr id="1741" name="Google Shape;1741;p97"/>
          <p:cNvSpPr txBox="1"/>
          <p:nvPr/>
        </p:nvSpPr>
        <p:spPr>
          <a:xfrm>
            <a:off x="4634873" y="3995375"/>
            <a:ext cx="1554600" cy="680048"/>
          </a:xfrm>
          <a:prstGeom prst="rect">
            <a:avLst/>
          </a:prstGeom>
          <a:noFill/>
          <a:ln>
            <a:noFill/>
          </a:ln>
        </p:spPr>
        <p:txBody>
          <a:bodyPr spcFirstLastPara="1" wrap="square" lIns="91425" tIns="91425" rIns="0" bIns="91425" anchor="ctr" anchorCtr="0">
            <a:noAutofit/>
          </a:bodyPr>
          <a:lstStyle/>
          <a:p>
            <a:pPr marL="0" lvl="0" indent="0" algn="ctr" rtl="0">
              <a:spcBef>
                <a:spcPts val="0"/>
              </a:spcBef>
              <a:spcAft>
                <a:spcPts val="0"/>
              </a:spcAft>
              <a:buNone/>
            </a:pPr>
            <a:r>
              <a:rPr lang="en-US" sz="1200" b="0" i="0" dirty="0">
                <a:solidFill>
                  <a:schemeClr val="accent6">
                    <a:lumMod val="50000"/>
                  </a:schemeClr>
                </a:solidFill>
                <a:effectLst/>
                <a:latin typeface="Encode Sans" panose="020B0604020202020204" charset="0"/>
              </a:rPr>
              <a:t>Coal Consumption: 7763.265 TWh</a:t>
            </a:r>
          </a:p>
          <a:p>
            <a:pPr marL="0" lvl="0" indent="0" algn="ctr" rtl="0">
              <a:spcBef>
                <a:spcPts val="0"/>
              </a:spcBef>
              <a:spcAft>
                <a:spcPts val="0"/>
              </a:spcAft>
              <a:buNone/>
            </a:pPr>
            <a:r>
              <a:rPr lang="en-US" sz="1200" b="0" i="0" dirty="0">
                <a:solidFill>
                  <a:schemeClr val="accent6">
                    <a:lumMod val="50000"/>
                  </a:schemeClr>
                </a:solidFill>
                <a:effectLst/>
                <a:latin typeface="Encode Sans" panose="020B0604020202020204" charset="0"/>
              </a:rPr>
              <a:t>Gas Consumption: 9270.737 TWh</a:t>
            </a:r>
          </a:p>
          <a:p>
            <a:pPr marL="0" lvl="0" indent="0" algn="ctr" rtl="0">
              <a:spcBef>
                <a:spcPts val="0"/>
              </a:spcBef>
              <a:spcAft>
                <a:spcPts val="0"/>
              </a:spcAft>
              <a:buNone/>
            </a:pPr>
            <a:r>
              <a:rPr lang="en-US" sz="1200" b="0" i="0" dirty="0">
                <a:solidFill>
                  <a:schemeClr val="accent6">
                    <a:lumMod val="50000"/>
                  </a:schemeClr>
                </a:solidFill>
                <a:effectLst/>
                <a:latin typeface="Encode Sans" panose="020B0604020202020204" charset="0"/>
              </a:rPr>
              <a:t>Oil Consumption: 14191.266 TWh</a:t>
            </a:r>
            <a:endParaRPr sz="1200" dirty="0">
              <a:solidFill>
                <a:schemeClr val="accent6">
                  <a:lumMod val="50000"/>
                </a:schemeClr>
              </a:solidFill>
              <a:latin typeface="Encode Sans" panose="020B0604020202020204" charset="0"/>
              <a:ea typeface="Encode Sans"/>
              <a:cs typeface="Encode Sans"/>
              <a:sym typeface="Encode Sans"/>
            </a:endParaRPr>
          </a:p>
        </p:txBody>
      </p:sp>
      <p:cxnSp>
        <p:nvCxnSpPr>
          <p:cNvPr id="1742" name="Google Shape;1742;p97"/>
          <p:cNvCxnSpPr>
            <a:cxnSpLocks/>
            <a:stCxn id="1730" idx="3"/>
            <a:endCxn id="1734" idx="0"/>
          </p:cNvCxnSpPr>
          <p:nvPr/>
        </p:nvCxnSpPr>
        <p:spPr>
          <a:xfrm>
            <a:off x="1457581" y="1866725"/>
            <a:ext cx="1588369" cy="850085"/>
          </a:xfrm>
          <a:prstGeom prst="bentConnector2">
            <a:avLst/>
          </a:prstGeom>
          <a:noFill/>
          <a:ln w="19050" cap="flat" cmpd="sng">
            <a:solidFill>
              <a:schemeClr val="accent6"/>
            </a:solidFill>
            <a:prstDash val="solid"/>
            <a:round/>
            <a:headEnd type="oval" w="med" len="med"/>
            <a:tailEnd type="none" w="med" len="med"/>
          </a:ln>
        </p:spPr>
      </p:cxnSp>
      <p:cxnSp>
        <p:nvCxnSpPr>
          <p:cNvPr id="1743" name="Google Shape;1743;p97"/>
          <p:cNvCxnSpPr>
            <a:cxnSpLocks/>
            <a:endCxn id="1735" idx="6"/>
          </p:cNvCxnSpPr>
          <p:nvPr/>
        </p:nvCxnSpPr>
        <p:spPr>
          <a:xfrm rot="10800000" flipV="1">
            <a:off x="6439648" y="2256881"/>
            <a:ext cx="856260" cy="595862"/>
          </a:xfrm>
          <a:prstGeom prst="bentConnector3">
            <a:avLst>
              <a:gd name="adj1" fmla="val 50000"/>
            </a:avLst>
          </a:prstGeom>
          <a:noFill/>
          <a:ln w="19050" cap="flat" cmpd="sng">
            <a:solidFill>
              <a:schemeClr val="accent4"/>
            </a:solidFill>
            <a:prstDash val="solid"/>
            <a:round/>
            <a:headEnd type="oval" w="med" len="med"/>
            <a:tailEnd type="none" w="med" len="med"/>
          </a:ln>
        </p:spPr>
      </p:cxnSp>
      <p:cxnSp>
        <p:nvCxnSpPr>
          <p:cNvPr id="1744" name="Google Shape;1744;p97"/>
          <p:cNvCxnSpPr>
            <a:cxnSpLocks/>
            <a:stCxn id="1731" idx="3"/>
            <a:endCxn id="1737" idx="2"/>
          </p:cNvCxnSpPr>
          <p:nvPr/>
        </p:nvCxnSpPr>
        <p:spPr>
          <a:xfrm flipV="1">
            <a:off x="1734113" y="3184707"/>
            <a:ext cx="1201532" cy="279215"/>
          </a:xfrm>
          <a:prstGeom prst="bentConnector3">
            <a:avLst>
              <a:gd name="adj1" fmla="val 50000"/>
            </a:avLst>
          </a:prstGeom>
          <a:noFill/>
          <a:ln w="19050" cap="flat" cmpd="sng">
            <a:solidFill>
              <a:schemeClr val="accent5"/>
            </a:solidFill>
            <a:prstDash val="solid"/>
            <a:round/>
            <a:headEnd type="oval" w="med" len="med"/>
            <a:tailEnd type="none" w="med" len="med"/>
          </a:ln>
        </p:spPr>
      </p:cxnSp>
      <p:cxnSp>
        <p:nvCxnSpPr>
          <p:cNvPr id="1745" name="Google Shape;1745;p97"/>
          <p:cNvCxnSpPr>
            <a:cxnSpLocks/>
          </p:cNvCxnSpPr>
          <p:nvPr/>
        </p:nvCxnSpPr>
        <p:spPr>
          <a:xfrm rot="16200000" flipV="1">
            <a:off x="4540053" y="2773276"/>
            <a:ext cx="647416" cy="601687"/>
          </a:xfrm>
          <a:prstGeom prst="bentConnector3">
            <a:avLst>
              <a:gd name="adj1" fmla="val 50000"/>
            </a:avLst>
          </a:prstGeom>
          <a:noFill/>
          <a:ln w="19050" cap="flat" cmpd="sng">
            <a:solidFill>
              <a:schemeClr val="accent3"/>
            </a:solidFill>
            <a:prstDash val="solid"/>
            <a:round/>
            <a:headEnd type="oval" w="med" len="med"/>
            <a:tailEnd type="none" w="med" len="med"/>
          </a:ln>
        </p:spPr>
      </p:cxnSp>
      <p:sp>
        <p:nvSpPr>
          <p:cNvPr id="23" name="TextBox 22">
            <a:extLst>
              <a:ext uri="{FF2B5EF4-FFF2-40B4-BE49-F238E27FC236}">
                <a16:creationId xmlns:a16="http://schemas.microsoft.com/office/drawing/2014/main" id="{5ED5BD44-99B2-AA02-8146-55AF7722B30D}"/>
              </a:ext>
            </a:extLst>
          </p:cNvPr>
          <p:cNvSpPr txBox="1"/>
          <p:nvPr/>
        </p:nvSpPr>
        <p:spPr>
          <a:xfrm>
            <a:off x="663769" y="863530"/>
            <a:ext cx="6991215" cy="523220"/>
          </a:xfrm>
          <a:prstGeom prst="rect">
            <a:avLst/>
          </a:prstGeom>
          <a:noFill/>
        </p:spPr>
        <p:txBody>
          <a:bodyPr wrap="square">
            <a:spAutoFit/>
          </a:bodyPr>
          <a:lstStyle/>
          <a:p>
            <a:pPr algn="ctr"/>
            <a:r>
              <a:rPr lang="en-US" altLang="en-US" b="1" dirty="0">
                <a:solidFill>
                  <a:schemeClr val="accent5">
                    <a:lumMod val="50000"/>
                  </a:schemeClr>
                </a:solidFill>
                <a:latin typeface="Encode Sans"/>
              </a:rPr>
              <a:t>Moving forward, we plan to introduce features such as time sliders and geographical maps to enhance the exploration of energy consumption data.</a:t>
            </a:r>
            <a:endParaRPr lang="en-CA" b="1" dirty="0">
              <a:solidFill>
                <a:schemeClr val="accent5">
                  <a:lumMod val="50000"/>
                </a:schemeClr>
              </a:solidFill>
              <a:latin typeface="Encode Sans"/>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86"/>
                                        </p:tgtEl>
                                        <p:attrNameLst>
                                          <p:attrName>style.visibility</p:attrName>
                                        </p:attrNameLst>
                                      </p:cBhvr>
                                      <p:to>
                                        <p:strVal val="visible"/>
                                      </p:to>
                                    </p:set>
                                    <p:animEffect transition="in" filter="fade">
                                      <p:cBhvr>
                                        <p:cTn id="7" dur="10"/>
                                        <p:tgtEl>
                                          <p:spTgt spid="1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8046E4-22D2-FFB3-50AA-688895EC7F16}"/>
              </a:ext>
            </a:extLst>
          </p:cNvPr>
          <p:cNvPicPr>
            <a:picLocks noChangeAspect="1"/>
          </p:cNvPicPr>
          <p:nvPr/>
        </p:nvPicPr>
        <p:blipFill>
          <a:blip r:embed="rId2"/>
          <a:stretch>
            <a:fillRect/>
          </a:stretch>
        </p:blipFill>
        <p:spPr>
          <a:xfrm>
            <a:off x="133882" y="399349"/>
            <a:ext cx="3392098" cy="3392098"/>
          </a:xfrm>
          <a:prstGeom prst="rect">
            <a:avLst/>
          </a:prstGeom>
        </p:spPr>
      </p:pic>
      <p:pic>
        <p:nvPicPr>
          <p:cNvPr id="7" name="Picture 6">
            <a:extLst>
              <a:ext uri="{FF2B5EF4-FFF2-40B4-BE49-F238E27FC236}">
                <a16:creationId xmlns:a16="http://schemas.microsoft.com/office/drawing/2014/main" id="{21AF0748-0406-5EA3-81B5-8B1930B603A0}"/>
              </a:ext>
            </a:extLst>
          </p:cNvPr>
          <p:cNvPicPr>
            <a:picLocks noChangeAspect="1"/>
          </p:cNvPicPr>
          <p:nvPr/>
        </p:nvPicPr>
        <p:blipFill>
          <a:blip r:embed="rId3"/>
          <a:stretch>
            <a:fillRect/>
          </a:stretch>
        </p:blipFill>
        <p:spPr>
          <a:xfrm>
            <a:off x="2512081" y="2134348"/>
            <a:ext cx="2568370" cy="2900748"/>
          </a:xfrm>
          <a:prstGeom prst="rect">
            <a:avLst/>
          </a:prstGeom>
        </p:spPr>
      </p:pic>
      <p:pic>
        <p:nvPicPr>
          <p:cNvPr id="4" name="Picture 3">
            <a:extLst>
              <a:ext uri="{FF2B5EF4-FFF2-40B4-BE49-F238E27FC236}">
                <a16:creationId xmlns:a16="http://schemas.microsoft.com/office/drawing/2014/main" id="{0DC2655D-7576-DD53-744E-A8E1E8A9488E}"/>
              </a:ext>
            </a:extLst>
          </p:cNvPr>
          <p:cNvPicPr>
            <a:picLocks noChangeAspect="1"/>
          </p:cNvPicPr>
          <p:nvPr/>
        </p:nvPicPr>
        <p:blipFill>
          <a:blip r:embed="rId4"/>
          <a:stretch>
            <a:fillRect/>
          </a:stretch>
        </p:blipFill>
        <p:spPr>
          <a:xfrm>
            <a:off x="4811299" y="295433"/>
            <a:ext cx="4316581" cy="29534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802851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E553-926D-05C9-A628-23097A6C12AC}"/>
              </a:ext>
            </a:extLst>
          </p:cNvPr>
          <p:cNvSpPr>
            <a:spLocks noGrp="1"/>
          </p:cNvSpPr>
          <p:nvPr>
            <p:ph type="title"/>
          </p:nvPr>
        </p:nvSpPr>
        <p:spPr>
          <a:xfrm>
            <a:off x="550718" y="366818"/>
            <a:ext cx="3051464" cy="500700"/>
          </a:xfrm>
        </p:spPr>
        <p:txBody>
          <a:bodyPr/>
          <a:lstStyle/>
          <a:p>
            <a:r>
              <a:rPr lang="en-CA" sz="2000" dirty="0">
                <a:solidFill>
                  <a:schemeClr val="accent5">
                    <a:lumMod val="50000"/>
                  </a:schemeClr>
                </a:solidFill>
              </a:rPr>
              <a:t>Global Events Impact</a:t>
            </a:r>
          </a:p>
        </p:txBody>
      </p:sp>
      <p:sp>
        <p:nvSpPr>
          <p:cNvPr id="3" name="TextBox 2">
            <a:extLst>
              <a:ext uri="{FF2B5EF4-FFF2-40B4-BE49-F238E27FC236}">
                <a16:creationId xmlns:a16="http://schemas.microsoft.com/office/drawing/2014/main" id="{8A7EE969-FB81-DB19-FCB3-242E70E20171}"/>
              </a:ext>
            </a:extLst>
          </p:cNvPr>
          <p:cNvSpPr txBox="1"/>
          <p:nvPr/>
        </p:nvSpPr>
        <p:spPr>
          <a:xfrm>
            <a:off x="737754" y="867518"/>
            <a:ext cx="5399809" cy="646331"/>
          </a:xfrm>
          <a:prstGeom prst="rect">
            <a:avLst/>
          </a:prstGeom>
          <a:noFill/>
        </p:spPr>
        <p:txBody>
          <a:bodyPr wrap="square" rtlCol="0">
            <a:spAutoFit/>
          </a:bodyPr>
          <a:lstStyle/>
          <a:p>
            <a:r>
              <a:rPr lang="en-US" sz="1200" b="1" dirty="0">
                <a:solidFill>
                  <a:schemeClr val="accent5">
                    <a:lumMod val="50000"/>
                  </a:schemeClr>
                </a:solidFill>
                <a:latin typeface="Encode Sans"/>
                <a:sym typeface="Encode Sans"/>
              </a:rPr>
              <a:t>We aim to assess whether global issues impact energy consumption trends. For this analysis, we focused on a recent event: the COVID-19 pandemic.</a:t>
            </a:r>
            <a:endParaRPr lang="en-CA" sz="1200" b="1" dirty="0">
              <a:solidFill>
                <a:schemeClr val="accent5">
                  <a:lumMod val="50000"/>
                </a:schemeClr>
              </a:solidFill>
              <a:latin typeface="Encode Sans"/>
              <a:sym typeface="Encode Sans"/>
            </a:endParaRPr>
          </a:p>
        </p:txBody>
      </p:sp>
      <p:pic>
        <p:nvPicPr>
          <p:cNvPr id="5" name="Picture 4">
            <a:extLst>
              <a:ext uri="{FF2B5EF4-FFF2-40B4-BE49-F238E27FC236}">
                <a16:creationId xmlns:a16="http://schemas.microsoft.com/office/drawing/2014/main" id="{42090F4A-2388-5203-83FF-9D4988275E01}"/>
              </a:ext>
            </a:extLst>
          </p:cNvPr>
          <p:cNvPicPr>
            <a:picLocks noChangeAspect="1"/>
          </p:cNvPicPr>
          <p:nvPr/>
        </p:nvPicPr>
        <p:blipFill>
          <a:blip r:embed="rId2"/>
          <a:stretch>
            <a:fillRect/>
          </a:stretch>
        </p:blipFill>
        <p:spPr>
          <a:xfrm>
            <a:off x="1624693" y="1432209"/>
            <a:ext cx="6717846" cy="3180348"/>
          </a:xfrm>
          <a:prstGeom prst="rect">
            <a:avLst/>
          </a:prstGeom>
        </p:spPr>
      </p:pic>
    </p:spTree>
    <p:extLst>
      <p:ext uri="{BB962C8B-B14F-4D97-AF65-F5344CB8AC3E}">
        <p14:creationId xmlns:p14="http://schemas.microsoft.com/office/powerpoint/2010/main" val="14365092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E553-926D-05C9-A628-23097A6C12AC}"/>
              </a:ext>
            </a:extLst>
          </p:cNvPr>
          <p:cNvSpPr>
            <a:spLocks noGrp="1"/>
          </p:cNvSpPr>
          <p:nvPr>
            <p:ph type="title"/>
          </p:nvPr>
        </p:nvSpPr>
        <p:spPr>
          <a:xfrm>
            <a:off x="465756" y="448111"/>
            <a:ext cx="3954047" cy="500700"/>
          </a:xfrm>
        </p:spPr>
        <p:txBody>
          <a:bodyPr/>
          <a:lstStyle/>
          <a:p>
            <a:r>
              <a:rPr lang="en-CA" sz="2000" dirty="0">
                <a:solidFill>
                  <a:schemeClr val="accent5">
                    <a:lumMod val="50000"/>
                  </a:schemeClr>
                </a:solidFill>
              </a:rPr>
              <a:t>Fossil Fuel Consumption</a:t>
            </a:r>
          </a:p>
        </p:txBody>
      </p:sp>
      <p:pic>
        <p:nvPicPr>
          <p:cNvPr id="9" name="Picture 8">
            <a:extLst>
              <a:ext uri="{FF2B5EF4-FFF2-40B4-BE49-F238E27FC236}">
                <a16:creationId xmlns:a16="http://schemas.microsoft.com/office/drawing/2014/main" id="{EB20D20D-23A2-611A-D894-335CB2FF3FB5}"/>
              </a:ext>
            </a:extLst>
          </p:cNvPr>
          <p:cNvPicPr>
            <a:picLocks noChangeAspect="1"/>
          </p:cNvPicPr>
          <p:nvPr/>
        </p:nvPicPr>
        <p:blipFill>
          <a:blip r:embed="rId2"/>
          <a:stretch>
            <a:fillRect/>
          </a:stretch>
        </p:blipFill>
        <p:spPr>
          <a:xfrm>
            <a:off x="1597287" y="1808019"/>
            <a:ext cx="5949425" cy="28332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5D809F4A-4C33-0EC3-CA7E-3F3052099367}"/>
              </a:ext>
            </a:extLst>
          </p:cNvPr>
          <p:cNvSpPr txBox="1"/>
          <p:nvPr/>
        </p:nvSpPr>
        <p:spPr>
          <a:xfrm>
            <a:off x="977245" y="1031941"/>
            <a:ext cx="6809009" cy="646331"/>
          </a:xfrm>
          <a:prstGeom prst="rect">
            <a:avLst/>
          </a:prstGeom>
          <a:noFill/>
        </p:spPr>
        <p:txBody>
          <a:bodyPr wrap="square">
            <a:spAutoFit/>
          </a:bodyPr>
          <a:lstStyle/>
          <a:p>
            <a:pPr algn="ctr"/>
            <a:r>
              <a:rPr lang="en-US" sz="1200" b="1" dirty="0">
                <a:solidFill>
                  <a:schemeClr val="accent5">
                    <a:lumMod val="50000"/>
                  </a:schemeClr>
                </a:solidFill>
                <a:latin typeface="Encode Sans"/>
              </a:rPr>
              <a:t>While studying the trends of consumption of Fossil Fuel Energy, we can see Canada stands out as one of the highest consumers of fossil fuel energy, reflecting its significant reliance on these resources for economic growth and energy production.</a:t>
            </a:r>
          </a:p>
        </p:txBody>
      </p:sp>
    </p:spTree>
    <p:extLst>
      <p:ext uri="{BB962C8B-B14F-4D97-AF65-F5344CB8AC3E}">
        <p14:creationId xmlns:p14="http://schemas.microsoft.com/office/powerpoint/2010/main" val="2048452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E553-926D-05C9-A628-23097A6C12AC}"/>
              </a:ext>
            </a:extLst>
          </p:cNvPr>
          <p:cNvSpPr>
            <a:spLocks noGrp="1"/>
          </p:cNvSpPr>
          <p:nvPr>
            <p:ph type="title"/>
          </p:nvPr>
        </p:nvSpPr>
        <p:spPr>
          <a:xfrm>
            <a:off x="382629" y="198730"/>
            <a:ext cx="3954047" cy="500700"/>
          </a:xfrm>
        </p:spPr>
        <p:txBody>
          <a:bodyPr/>
          <a:lstStyle/>
          <a:p>
            <a:r>
              <a:rPr lang="en-CA" sz="2000" dirty="0">
                <a:solidFill>
                  <a:schemeClr val="accent5">
                    <a:lumMod val="50000"/>
                  </a:schemeClr>
                </a:solidFill>
              </a:rPr>
              <a:t>Low-Carbon Consumption</a:t>
            </a:r>
          </a:p>
        </p:txBody>
      </p:sp>
      <p:pic>
        <p:nvPicPr>
          <p:cNvPr id="4" name="Picture 3">
            <a:extLst>
              <a:ext uri="{FF2B5EF4-FFF2-40B4-BE49-F238E27FC236}">
                <a16:creationId xmlns:a16="http://schemas.microsoft.com/office/drawing/2014/main" id="{0E7E3817-F1B6-7CB7-D478-8EEF1CBB5074}"/>
              </a:ext>
            </a:extLst>
          </p:cNvPr>
          <p:cNvPicPr>
            <a:picLocks noChangeAspect="1"/>
          </p:cNvPicPr>
          <p:nvPr/>
        </p:nvPicPr>
        <p:blipFill>
          <a:blip r:embed="rId2"/>
          <a:stretch>
            <a:fillRect/>
          </a:stretch>
        </p:blipFill>
        <p:spPr>
          <a:xfrm>
            <a:off x="1974273" y="1960728"/>
            <a:ext cx="5575436" cy="27642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82FB0430-D400-22B7-6363-BF792136F608}"/>
              </a:ext>
            </a:extLst>
          </p:cNvPr>
          <p:cNvSpPr txBox="1"/>
          <p:nvPr/>
        </p:nvSpPr>
        <p:spPr>
          <a:xfrm>
            <a:off x="382629" y="1129731"/>
            <a:ext cx="8526252" cy="830997"/>
          </a:xfrm>
          <a:prstGeom prst="rect">
            <a:avLst/>
          </a:prstGeom>
          <a:noFill/>
        </p:spPr>
        <p:txBody>
          <a:bodyPr wrap="square">
            <a:spAutoFit/>
          </a:bodyPr>
          <a:lstStyle/>
          <a:p>
            <a:pPr algn="ctr"/>
            <a:r>
              <a:rPr lang="en-US" sz="1200" b="1" dirty="0">
                <a:solidFill>
                  <a:schemeClr val="accent5">
                    <a:lumMod val="50000"/>
                  </a:schemeClr>
                </a:solidFill>
                <a:latin typeface="Encode Sans"/>
              </a:rPr>
              <a:t>Canada is notable for being one of the highest consumers of low carbon energy, showcasing a strong commitment to transitioning towards sustainable energy sources.</a:t>
            </a:r>
          </a:p>
          <a:p>
            <a:pPr algn="ctr"/>
            <a:r>
              <a:rPr lang="en-US" sz="1200" b="1" dirty="0">
                <a:solidFill>
                  <a:schemeClr val="accent5">
                    <a:lumMod val="50000"/>
                  </a:schemeClr>
                </a:solidFill>
                <a:latin typeface="Encode Sans"/>
              </a:rPr>
              <a:t>This trend not only reflects the country's environmental priorities but also positions Canada as a leader in the global effort to reduce carbon emissions and combat climate change.</a:t>
            </a:r>
          </a:p>
        </p:txBody>
      </p:sp>
    </p:spTree>
    <p:extLst>
      <p:ext uri="{BB962C8B-B14F-4D97-AF65-F5344CB8AC3E}">
        <p14:creationId xmlns:p14="http://schemas.microsoft.com/office/powerpoint/2010/main" val="337977962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E553-926D-05C9-A628-23097A6C12AC}"/>
              </a:ext>
            </a:extLst>
          </p:cNvPr>
          <p:cNvSpPr>
            <a:spLocks noGrp="1"/>
          </p:cNvSpPr>
          <p:nvPr>
            <p:ph type="title"/>
          </p:nvPr>
        </p:nvSpPr>
        <p:spPr>
          <a:xfrm>
            <a:off x="431120" y="385532"/>
            <a:ext cx="4498653" cy="500700"/>
          </a:xfrm>
        </p:spPr>
        <p:txBody>
          <a:bodyPr/>
          <a:lstStyle/>
          <a:p>
            <a:r>
              <a:rPr lang="en-CA" sz="2000" dirty="0">
                <a:solidFill>
                  <a:schemeClr val="accent5">
                    <a:lumMod val="50000"/>
                  </a:schemeClr>
                </a:solidFill>
              </a:rPr>
              <a:t>Renewable energy Consumption</a:t>
            </a:r>
          </a:p>
        </p:txBody>
      </p:sp>
      <p:pic>
        <p:nvPicPr>
          <p:cNvPr id="5" name="Picture 4">
            <a:extLst>
              <a:ext uri="{FF2B5EF4-FFF2-40B4-BE49-F238E27FC236}">
                <a16:creationId xmlns:a16="http://schemas.microsoft.com/office/drawing/2014/main" id="{AB99C7C9-5ED1-0B0A-C6BD-59EC19864286}"/>
              </a:ext>
            </a:extLst>
          </p:cNvPr>
          <p:cNvPicPr>
            <a:picLocks noChangeAspect="1"/>
          </p:cNvPicPr>
          <p:nvPr/>
        </p:nvPicPr>
        <p:blipFill>
          <a:blip r:embed="rId2"/>
          <a:stretch>
            <a:fillRect/>
          </a:stretch>
        </p:blipFill>
        <p:spPr>
          <a:xfrm>
            <a:off x="1738745" y="2095827"/>
            <a:ext cx="5970290" cy="29625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B9BE2A0E-FE1D-4701-3E8B-B0C7433A30AB}"/>
              </a:ext>
            </a:extLst>
          </p:cNvPr>
          <p:cNvSpPr txBox="1"/>
          <p:nvPr/>
        </p:nvSpPr>
        <p:spPr>
          <a:xfrm>
            <a:off x="409219" y="1004322"/>
            <a:ext cx="8325562" cy="1015663"/>
          </a:xfrm>
          <a:prstGeom prst="rect">
            <a:avLst/>
          </a:prstGeom>
          <a:noFill/>
        </p:spPr>
        <p:txBody>
          <a:bodyPr wrap="square">
            <a:spAutoFit/>
          </a:bodyPr>
          <a:lstStyle/>
          <a:p>
            <a:pPr algn="ctr"/>
            <a:r>
              <a:rPr lang="en-US" sz="1200" b="1" dirty="0">
                <a:solidFill>
                  <a:schemeClr val="accent5">
                    <a:lumMod val="50000"/>
                  </a:schemeClr>
                </a:solidFill>
                <a:latin typeface="Encode Sans"/>
              </a:rPr>
              <a:t>Germany is recognized as one of the highest consumers of renewable energy, demonstrating a robust commitment to sustainable energy practices. This significant investment in renewables not only supports the country’s climate goals but also sets a global example for transitioning to a cleaner, more sustainable energy future. Notably, Canada ranks fourth in renewable energy consumption, reflecting its own dedication to harnessing clean energy sources and reducing greenhouse gas emissions.</a:t>
            </a:r>
          </a:p>
        </p:txBody>
      </p:sp>
    </p:spTree>
    <p:extLst>
      <p:ext uri="{BB962C8B-B14F-4D97-AF65-F5344CB8AC3E}">
        <p14:creationId xmlns:p14="http://schemas.microsoft.com/office/powerpoint/2010/main" val="1932771517"/>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113E-F42D-B2B0-E8EA-6B7F4A66DC9A}"/>
              </a:ext>
            </a:extLst>
          </p:cNvPr>
          <p:cNvSpPr>
            <a:spLocks noGrp="1"/>
          </p:cNvSpPr>
          <p:nvPr>
            <p:ph type="title"/>
          </p:nvPr>
        </p:nvSpPr>
        <p:spPr>
          <a:xfrm>
            <a:off x="796636" y="211918"/>
            <a:ext cx="5571241" cy="500700"/>
          </a:xfrm>
        </p:spPr>
        <p:txBody>
          <a:bodyPr/>
          <a:lstStyle/>
          <a:p>
            <a:r>
              <a:rPr lang="en-US" sz="2000" dirty="0">
                <a:solidFill>
                  <a:schemeClr val="accent5">
                    <a:lumMod val="50000"/>
                  </a:schemeClr>
                </a:solidFill>
              </a:rPr>
              <a:t>Biofuel Consumption</a:t>
            </a:r>
            <a:endParaRPr lang="en-CA" sz="2000" dirty="0">
              <a:solidFill>
                <a:schemeClr val="accent5">
                  <a:lumMod val="50000"/>
                </a:schemeClr>
              </a:solidFill>
            </a:endParaRPr>
          </a:p>
        </p:txBody>
      </p:sp>
      <p:pic>
        <p:nvPicPr>
          <p:cNvPr id="6" name="Picture 5">
            <a:extLst>
              <a:ext uri="{FF2B5EF4-FFF2-40B4-BE49-F238E27FC236}">
                <a16:creationId xmlns:a16="http://schemas.microsoft.com/office/drawing/2014/main" id="{91C4D034-67C5-44A9-5795-29749E616EA6}"/>
              </a:ext>
            </a:extLst>
          </p:cNvPr>
          <p:cNvPicPr>
            <a:picLocks noChangeAspect="1"/>
          </p:cNvPicPr>
          <p:nvPr/>
        </p:nvPicPr>
        <p:blipFill>
          <a:blip r:embed="rId2"/>
          <a:stretch>
            <a:fillRect/>
          </a:stretch>
        </p:blipFill>
        <p:spPr>
          <a:xfrm>
            <a:off x="113755" y="754070"/>
            <a:ext cx="3826038" cy="2780907"/>
          </a:xfrm>
          <a:prstGeom prst="rect">
            <a:avLst/>
          </a:prstGeom>
        </p:spPr>
      </p:pic>
      <p:pic>
        <p:nvPicPr>
          <p:cNvPr id="8" name="Picture 7">
            <a:extLst>
              <a:ext uri="{FF2B5EF4-FFF2-40B4-BE49-F238E27FC236}">
                <a16:creationId xmlns:a16="http://schemas.microsoft.com/office/drawing/2014/main" id="{624DF520-D59B-5ABF-1F8C-5EF61FCFF8C3}"/>
              </a:ext>
            </a:extLst>
          </p:cNvPr>
          <p:cNvPicPr>
            <a:picLocks noChangeAspect="1"/>
          </p:cNvPicPr>
          <p:nvPr/>
        </p:nvPicPr>
        <p:blipFill>
          <a:blip r:embed="rId3"/>
          <a:stretch>
            <a:fillRect/>
          </a:stretch>
        </p:blipFill>
        <p:spPr>
          <a:xfrm>
            <a:off x="2556164" y="2571749"/>
            <a:ext cx="6474081" cy="24983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7010507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a bar graph">
            <a:extLst>
              <a:ext uri="{FF2B5EF4-FFF2-40B4-BE49-F238E27FC236}">
                <a16:creationId xmlns:a16="http://schemas.microsoft.com/office/drawing/2014/main" id="{6E5C8E55-AB20-AC4D-1816-8432D3697A70}"/>
              </a:ext>
            </a:extLst>
          </p:cNvPr>
          <p:cNvPicPr>
            <a:picLocks noChangeAspect="1"/>
          </p:cNvPicPr>
          <p:nvPr/>
        </p:nvPicPr>
        <p:blipFill>
          <a:blip r:embed="rId2"/>
          <a:stretch>
            <a:fillRect/>
          </a:stretch>
        </p:blipFill>
        <p:spPr>
          <a:xfrm>
            <a:off x="1208930" y="1128469"/>
            <a:ext cx="7403669" cy="3586106"/>
          </a:xfrm>
          <a:prstGeom prst="rect">
            <a:avLst/>
          </a:prstGeom>
        </p:spPr>
      </p:pic>
      <p:sp>
        <p:nvSpPr>
          <p:cNvPr id="2" name="Title 1">
            <a:extLst>
              <a:ext uri="{FF2B5EF4-FFF2-40B4-BE49-F238E27FC236}">
                <a16:creationId xmlns:a16="http://schemas.microsoft.com/office/drawing/2014/main" id="{09EFB8C6-FABE-C2E4-3DAC-3CEB2B432A52}"/>
              </a:ext>
            </a:extLst>
          </p:cNvPr>
          <p:cNvSpPr>
            <a:spLocks noGrp="1"/>
          </p:cNvSpPr>
          <p:nvPr>
            <p:ph type="title"/>
          </p:nvPr>
        </p:nvSpPr>
        <p:spPr>
          <a:xfrm>
            <a:off x="2949019" y="974133"/>
            <a:ext cx="7700100" cy="500700"/>
          </a:xfrm>
        </p:spPr>
        <p:txBody>
          <a:bodyPr/>
          <a:lstStyle/>
          <a:p>
            <a:r>
              <a:rPr lang="en-US" sz="800" dirty="0">
                <a:solidFill>
                  <a:srgbClr val="002060"/>
                </a:solidFill>
                <a:effectLst/>
                <a:latin typeface="Encode Sans" panose="020B0604020202020204" charset="0"/>
              </a:rPr>
              <a:t>Average Biofuel and Wind Consumption</a:t>
            </a:r>
            <a:endParaRPr lang="en-CA" sz="1100" dirty="0">
              <a:solidFill>
                <a:srgbClr val="002060"/>
              </a:solidFill>
            </a:endParaRPr>
          </a:p>
        </p:txBody>
      </p:sp>
      <p:pic>
        <p:nvPicPr>
          <p:cNvPr id="3" name="Picture 2">
            <a:extLst>
              <a:ext uri="{FF2B5EF4-FFF2-40B4-BE49-F238E27FC236}">
                <a16:creationId xmlns:a16="http://schemas.microsoft.com/office/drawing/2014/main" id="{A1B666F5-F35B-E840-0FF9-D08E062A6D11}"/>
              </a:ext>
            </a:extLst>
          </p:cNvPr>
          <p:cNvPicPr>
            <a:picLocks noChangeAspect="1"/>
          </p:cNvPicPr>
          <p:nvPr/>
        </p:nvPicPr>
        <p:blipFill>
          <a:blip r:embed="rId3"/>
          <a:stretch>
            <a:fillRect/>
          </a:stretch>
        </p:blipFill>
        <p:spPr>
          <a:xfrm>
            <a:off x="897042" y="574727"/>
            <a:ext cx="5492972" cy="542591"/>
          </a:xfrm>
          <a:prstGeom prst="rect">
            <a:avLst/>
          </a:prstGeom>
        </p:spPr>
      </p:pic>
    </p:spTree>
    <p:extLst>
      <p:ext uri="{BB962C8B-B14F-4D97-AF65-F5344CB8AC3E}">
        <p14:creationId xmlns:p14="http://schemas.microsoft.com/office/powerpoint/2010/main" val="410258516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graph">
            <a:extLst>
              <a:ext uri="{FF2B5EF4-FFF2-40B4-BE49-F238E27FC236}">
                <a16:creationId xmlns:a16="http://schemas.microsoft.com/office/drawing/2014/main" id="{21ADAD3B-A09F-C9AF-E887-9AC8D092279E}"/>
              </a:ext>
            </a:extLst>
          </p:cNvPr>
          <p:cNvPicPr>
            <a:picLocks noChangeAspect="1"/>
          </p:cNvPicPr>
          <p:nvPr/>
        </p:nvPicPr>
        <p:blipFill>
          <a:blip r:embed="rId2"/>
          <a:stretch>
            <a:fillRect/>
          </a:stretch>
        </p:blipFill>
        <p:spPr>
          <a:xfrm>
            <a:off x="1138057" y="1225974"/>
            <a:ext cx="7777779" cy="3552926"/>
          </a:xfrm>
          <a:prstGeom prst="rect">
            <a:avLst/>
          </a:prstGeom>
        </p:spPr>
      </p:pic>
      <p:sp>
        <p:nvSpPr>
          <p:cNvPr id="2" name="Title 1">
            <a:extLst>
              <a:ext uri="{FF2B5EF4-FFF2-40B4-BE49-F238E27FC236}">
                <a16:creationId xmlns:a16="http://schemas.microsoft.com/office/drawing/2014/main" id="{1A5C495C-CC4E-FDAF-27EC-6AC4912D8E0F}"/>
              </a:ext>
            </a:extLst>
          </p:cNvPr>
          <p:cNvSpPr>
            <a:spLocks noGrp="1"/>
          </p:cNvSpPr>
          <p:nvPr>
            <p:ph type="title"/>
          </p:nvPr>
        </p:nvSpPr>
        <p:spPr>
          <a:xfrm>
            <a:off x="1991154" y="1101283"/>
            <a:ext cx="7700100" cy="374073"/>
          </a:xfrm>
        </p:spPr>
        <p:txBody>
          <a:bodyPr/>
          <a:lstStyle/>
          <a:p>
            <a:r>
              <a:rPr lang="en-US" sz="700" dirty="0">
                <a:solidFill>
                  <a:srgbClr val="002060"/>
                </a:solidFill>
                <a:effectLst/>
                <a:latin typeface="Encode Sans" panose="020B0604020202020204" charset="0"/>
              </a:rPr>
              <a:t>Comparison of Electricity Demand, Generation, and Share of Total Energy by Country</a:t>
            </a:r>
            <a:endParaRPr lang="en-CA" sz="1800" dirty="0">
              <a:solidFill>
                <a:srgbClr val="002060"/>
              </a:solidFill>
            </a:endParaRPr>
          </a:p>
        </p:txBody>
      </p:sp>
      <p:sp>
        <p:nvSpPr>
          <p:cNvPr id="7" name="TextBox 6">
            <a:extLst>
              <a:ext uri="{FF2B5EF4-FFF2-40B4-BE49-F238E27FC236}">
                <a16:creationId xmlns:a16="http://schemas.microsoft.com/office/drawing/2014/main" id="{EA23155A-BBDC-C86B-2E49-2264DFAEC227}"/>
              </a:ext>
            </a:extLst>
          </p:cNvPr>
          <p:cNvSpPr txBox="1"/>
          <p:nvPr/>
        </p:nvSpPr>
        <p:spPr>
          <a:xfrm>
            <a:off x="947304" y="638828"/>
            <a:ext cx="5427518" cy="400110"/>
          </a:xfrm>
          <a:prstGeom prst="rect">
            <a:avLst/>
          </a:prstGeom>
          <a:noFill/>
        </p:spPr>
        <p:txBody>
          <a:bodyPr wrap="square">
            <a:spAutoFit/>
          </a:bodyPr>
          <a:lstStyle/>
          <a:p>
            <a:r>
              <a:rPr lang="en-US" sz="2000" b="1" dirty="0">
                <a:solidFill>
                  <a:schemeClr val="accent5">
                    <a:lumMod val="50000"/>
                  </a:schemeClr>
                </a:solidFill>
                <a:effectLst/>
                <a:latin typeface="Encode Sans" panose="020B0604020202020204" charset="0"/>
              </a:rPr>
              <a:t>Comparison</a:t>
            </a:r>
            <a:endParaRPr lang="en-CA" b="1" dirty="0">
              <a:solidFill>
                <a:schemeClr val="accent5">
                  <a:lumMod val="50000"/>
                </a:schemeClr>
              </a:solidFill>
            </a:endParaRPr>
          </a:p>
        </p:txBody>
      </p:sp>
    </p:spTree>
    <p:extLst>
      <p:ext uri="{BB962C8B-B14F-4D97-AF65-F5344CB8AC3E}">
        <p14:creationId xmlns:p14="http://schemas.microsoft.com/office/powerpoint/2010/main" val="12853433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02421DB-0F20-40EA-B678-0E130B7AFA73}"/>
              </a:ext>
            </a:extLst>
          </p:cNvPr>
          <p:cNvSpPr txBox="1"/>
          <p:nvPr/>
        </p:nvSpPr>
        <p:spPr>
          <a:xfrm>
            <a:off x="363287" y="1340510"/>
            <a:ext cx="6560127" cy="400110"/>
          </a:xfrm>
          <a:prstGeom prst="rect">
            <a:avLst/>
          </a:prstGeom>
          <a:noFill/>
        </p:spPr>
        <p:txBody>
          <a:bodyPr wrap="square">
            <a:spAutoFit/>
          </a:bodyPr>
          <a:lstStyle/>
          <a:p>
            <a:r>
              <a:rPr lang="en-CA" sz="2000" b="1" dirty="0">
                <a:solidFill>
                  <a:schemeClr val="accent6">
                    <a:lumMod val="50000"/>
                  </a:schemeClr>
                </a:solidFill>
                <a:latin typeface="Encode Sans"/>
                <a:sym typeface="Encode Sans"/>
              </a:rPr>
              <a:t>This presentation is a collaborative effort between:</a:t>
            </a:r>
          </a:p>
        </p:txBody>
      </p:sp>
      <p:sp>
        <p:nvSpPr>
          <p:cNvPr id="8" name="TextBox 7">
            <a:extLst>
              <a:ext uri="{FF2B5EF4-FFF2-40B4-BE49-F238E27FC236}">
                <a16:creationId xmlns:a16="http://schemas.microsoft.com/office/drawing/2014/main" id="{7519942A-634A-C34E-F0A5-A7C86719904F}"/>
              </a:ext>
            </a:extLst>
          </p:cNvPr>
          <p:cNvSpPr txBox="1"/>
          <p:nvPr/>
        </p:nvSpPr>
        <p:spPr>
          <a:xfrm>
            <a:off x="824593" y="1934583"/>
            <a:ext cx="4572000" cy="830997"/>
          </a:xfrm>
          <a:prstGeom prst="rect">
            <a:avLst/>
          </a:prstGeom>
          <a:noFill/>
        </p:spPr>
        <p:txBody>
          <a:bodyPr wrap="square">
            <a:spAutoFit/>
          </a:bodyPr>
          <a:lstStyle/>
          <a:p>
            <a:pPr marL="285750" indent="-285750">
              <a:buFont typeface="Arial" panose="020B0604020202020204" pitchFamily="34" charset="0"/>
              <a:buChar char="•"/>
            </a:pPr>
            <a:r>
              <a:rPr lang="en-CA" sz="1200" b="1" dirty="0">
                <a:solidFill>
                  <a:schemeClr val="accent5">
                    <a:lumMod val="50000"/>
                  </a:schemeClr>
                </a:solidFill>
              </a:rPr>
              <a:t>Anupreet Kaur</a:t>
            </a:r>
          </a:p>
          <a:p>
            <a:pPr marL="285750" indent="-285750">
              <a:buFont typeface="Arial" panose="020B0604020202020204" pitchFamily="34" charset="0"/>
              <a:buChar char="•"/>
            </a:pPr>
            <a:r>
              <a:rPr lang="en-CA" sz="1200" b="1" dirty="0">
                <a:solidFill>
                  <a:schemeClr val="accent5">
                    <a:lumMod val="50000"/>
                  </a:schemeClr>
                </a:solidFill>
              </a:rPr>
              <a:t>Ashish Singh</a:t>
            </a:r>
          </a:p>
          <a:p>
            <a:pPr marL="285750" indent="-285750">
              <a:buFont typeface="Arial" panose="020B0604020202020204" pitchFamily="34" charset="0"/>
              <a:buChar char="•"/>
            </a:pPr>
            <a:r>
              <a:rPr lang="en-CA" sz="1200" b="1" dirty="0">
                <a:solidFill>
                  <a:schemeClr val="accent5">
                    <a:lumMod val="50000"/>
                  </a:schemeClr>
                </a:solidFill>
              </a:rPr>
              <a:t>Sirisha Tulasiram</a:t>
            </a:r>
          </a:p>
          <a:p>
            <a:pPr marL="285750" indent="-285750">
              <a:buFont typeface="Arial" panose="020B0604020202020204" pitchFamily="34" charset="0"/>
              <a:buChar char="•"/>
            </a:pPr>
            <a:r>
              <a:rPr lang="en-CA" sz="1200" b="1" dirty="0">
                <a:solidFill>
                  <a:schemeClr val="accent5">
                    <a:lumMod val="50000"/>
                  </a:schemeClr>
                </a:solidFill>
              </a:rPr>
              <a:t>Zara Pazouki</a:t>
            </a:r>
          </a:p>
        </p:txBody>
      </p:sp>
      <p:pic>
        <p:nvPicPr>
          <p:cNvPr id="3" name="Picture 2" descr="A group of people standing around a table&#10;&#10;Description automatically generated">
            <a:extLst>
              <a:ext uri="{FF2B5EF4-FFF2-40B4-BE49-F238E27FC236}">
                <a16:creationId xmlns:a16="http://schemas.microsoft.com/office/drawing/2014/main" id="{FAB3DA11-9E37-7696-6D79-537231340B19}"/>
              </a:ext>
            </a:extLst>
          </p:cNvPr>
          <p:cNvPicPr>
            <a:picLocks noChangeAspect="1"/>
          </p:cNvPicPr>
          <p:nvPr/>
        </p:nvPicPr>
        <p:blipFill>
          <a:blip r:embed="rId2"/>
          <a:stretch>
            <a:fillRect/>
          </a:stretch>
        </p:blipFill>
        <p:spPr>
          <a:xfrm>
            <a:off x="2991940" y="1934583"/>
            <a:ext cx="3160120" cy="19446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6829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AEC7-D4AC-D477-9E97-BBF62B787F4B}"/>
              </a:ext>
            </a:extLst>
          </p:cNvPr>
          <p:cNvSpPr>
            <a:spLocks noGrp="1"/>
          </p:cNvSpPr>
          <p:nvPr>
            <p:ph type="title"/>
          </p:nvPr>
        </p:nvSpPr>
        <p:spPr>
          <a:xfrm>
            <a:off x="113122" y="438345"/>
            <a:ext cx="6278251" cy="721151"/>
          </a:xfrm>
        </p:spPr>
        <p:txBody>
          <a:bodyPr/>
          <a:lstStyle/>
          <a:p>
            <a:br>
              <a:rPr lang="en-US" sz="1200" dirty="0">
                <a:solidFill>
                  <a:schemeClr val="accent6">
                    <a:lumMod val="50000"/>
                  </a:schemeClr>
                </a:solidFill>
                <a:effectLst/>
                <a:latin typeface="Consolas" panose="020B0609020204030204" pitchFamily="49" charset="0"/>
              </a:rPr>
            </a:br>
            <a:br>
              <a:rPr lang="en-US" sz="1200" dirty="0">
                <a:solidFill>
                  <a:schemeClr val="accent6">
                    <a:lumMod val="50000"/>
                  </a:schemeClr>
                </a:solidFill>
                <a:effectLst/>
                <a:latin typeface="Consolas" panose="020B0609020204030204" pitchFamily="49" charset="0"/>
              </a:rPr>
            </a:br>
            <a:br>
              <a:rPr lang="en-US" b="0" dirty="0">
                <a:solidFill>
                  <a:schemeClr val="accent6">
                    <a:lumMod val="75000"/>
                  </a:schemeClr>
                </a:solidFill>
                <a:effectLst/>
                <a:latin typeface="Consolas" panose="020B0609020204030204" pitchFamily="49" charset="0"/>
              </a:rPr>
            </a:br>
            <a:endParaRPr lang="en-CA" dirty="0">
              <a:solidFill>
                <a:schemeClr val="accent6">
                  <a:lumMod val="75000"/>
                </a:schemeClr>
              </a:solidFill>
            </a:endParaRPr>
          </a:p>
        </p:txBody>
      </p:sp>
      <p:pic>
        <p:nvPicPr>
          <p:cNvPr id="4" name="Screen Recording 3">
            <a:hlinkClick r:id="" action="ppaction://media"/>
            <a:extLst>
              <a:ext uri="{FF2B5EF4-FFF2-40B4-BE49-F238E27FC236}">
                <a16:creationId xmlns:a16="http://schemas.microsoft.com/office/drawing/2014/main" id="{C6DA40A9-F9C6-CE3E-08A0-FC6F468E67B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2428" y="1159496"/>
            <a:ext cx="6730869" cy="3368393"/>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A70FC2DC-A557-1711-81A1-B8820C126FCA}"/>
              </a:ext>
            </a:extLst>
          </p:cNvPr>
          <p:cNvSpPr txBox="1"/>
          <p:nvPr/>
        </p:nvSpPr>
        <p:spPr>
          <a:xfrm>
            <a:off x="280054" y="511702"/>
            <a:ext cx="5805840" cy="400110"/>
          </a:xfrm>
          <a:prstGeom prst="rect">
            <a:avLst/>
          </a:prstGeom>
          <a:noFill/>
        </p:spPr>
        <p:txBody>
          <a:bodyPr wrap="square" rtlCol="0">
            <a:spAutoFit/>
          </a:bodyPr>
          <a:lstStyle/>
          <a:p>
            <a:pPr algn="ctr"/>
            <a:r>
              <a:rPr lang="en-US" altLang="en-US" sz="2000" b="1" dirty="0">
                <a:solidFill>
                  <a:schemeClr val="accent5">
                    <a:lumMod val="50000"/>
                  </a:schemeClr>
                </a:solidFill>
                <a:latin typeface="Encode Sans"/>
              </a:rPr>
              <a:t>Carbon intensity of electricity over the years</a:t>
            </a:r>
            <a:endParaRPr lang="en-CA" sz="2000" b="1" dirty="0">
              <a:solidFill>
                <a:schemeClr val="accent5">
                  <a:lumMod val="50000"/>
                </a:schemeClr>
              </a:solidFill>
              <a:latin typeface="Encode Sans"/>
            </a:endParaRPr>
          </a:p>
        </p:txBody>
      </p:sp>
    </p:spTree>
    <p:extLst>
      <p:ext uri="{BB962C8B-B14F-4D97-AF65-F5344CB8AC3E}">
        <p14:creationId xmlns:p14="http://schemas.microsoft.com/office/powerpoint/2010/main" val="537816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76C63-4A27-6538-C9C2-D5AB1436F4F7}"/>
              </a:ext>
            </a:extLst>
          </p:cNvPr>
          <p:cNvSpPr>
            <a:spLocks noGrp="1"/>
          </p:cNvSpPr>
          <p:nvPr>
            <p:ph type="title"/>
          </p:nvPr>
        </p:nvSpPr>
        <p:spPr>
          <a:xfrm>
            <a:off x="568196" y="355767"/>
            <a:ext cx="4003803" cy="500700"/>
          </a:xfrm>
        </p:spPr>
        <p:txBody>
          <a:bodyPr/>
          <a:lstStyle/>
          <a:p>
            <a:r>
              <a:rPr lang="en-US" sz="2000" dirty="0">
                <a:solidFill>
                  <a:schemeClr val="accent6">
                    <a:lumMod val="50000"/>
                  </a:schemeClr>
                </a:solidFill>
                <a:effectLst/>
                <a:latin typeface="Encode Sans" panose="020B0604020202020204" charset="0"/>
              </a:rPr>
              <a:t>Biofuel Share of Electricity</a:t>
            </a:r>
            <a:endParaRPr lang="en-CA" sz="2000" dirty="0"/>
          </a:p>
        </p:txBody>
      </p:sp>
      <p:pic>
        <p:nvPicPr>
          <p:cNvPr id="4" name="Picture 3" descr="A graph of a graph">
            <a:extLst>
              <a:ext uri="{FF2B5EF4-FFF2-40B4-BE49-F238E27FC236}">
                <a16:creationId xmlns:a16="http://schemas.microsoft.com/office/drawing/2014/main" id="{92EFAF94-D976-5088-C0E2-FACC85F0D06A}"/>
              </a:ext>
            </a:extLst>
          </p:cNvPr>
          <p:cNvPicPr>
            <a:picLocks noChangeAspect="1"/>
          </p:cNvPicPr>
          <p:nvPr/>
        </p:nvPicPr>
        <p:blipFill>
          <a:blip r:embed="rId2"/>
          <a:stretch>
            <a:fillRect/>
          </a:stretch>
        </p:blipFill>
        <p:spPr>
          <a:xfrm>
            <a:off x="281841" y="1231992"/>
            <a:ext cx="8580317" cy="33308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itle 1">
            <a:extLst>
              <a:ext uri="{FF2B5EF4-FFF2-40B4-BE49-F238E27FC236}">
                <a16:creationId xmlns:a16="http://schemas.microsoft.com/office/drawing/2014/main" id="{721AE7DB-5C49-55A7-1592-155A8BE14C4A}"/>
              </a:ext>
            </a:extLst>
          </p:cNvPr>
          <p:cNvSpPr txBox="1">
            <a:spLocks/>
          </p:cNvSpPr>
          <p:nvPr/>
        </p:nvSpPr>
        <p:spPr>
          <a:xfrm>
            <a:off x="2934585" y="981642"/>
            <a:ext cx="3274828" cy="50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a:buNone/>
              <a:defRPr sz="2800" b="1" i="0" u="none" strike="noStrike" cap="none">
                <a:solidFill>
                  <a:schemeClr val="dk1"/>
                </a:solidFill>
                <a:latin typeface="Encode Sans"/>
                <a:ea typeface="Encode Sans"/>
                <a:cs typeface="Encode Sans"/>
                <a:sym typeface="Encode Sans"/>
              </a:defRPr>
            </a:lvl1pPr>
            <a:lvl2pPr marR="0" lvl="1"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2pPr>
            <a:lvl3pPr marR="0" lvl="2"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3pPr>
            <a:lvl4pPr marR="0" lvl="3"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4pPr>
            <a:lvl5pPr marR="0" lvl="4"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5pPr>
            <a:lvl6pPr marR="0" lvl="5"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6pPr>
            <a:lvl7pPr marR="0" lvl="6"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7pPr>
            <a:lvl8pPr marR="0" lvl="7"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8pPr>
            <a:lvl9pPr marR="0" lvl="8"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9pPr>
          </a:lstStyle>
          <a:p>
            <a:r>
              <a:rPr lang="en-US" sz="800" dirty="0">
                <a:solidFill>
                  <a:srgbClr val="002060"/>
                </a:solidFill>
                <a:latin typeface="Encode Sans" panose="020B0604020202020204" charset="0"/>
              </a:rPr>
              <a:t>Biofuel Share of Electricity Over Time Top 5 Countries</a:t>
            </a:r>
            <a:endParaRPr lang="en-CA" sz="1050" dirty="0">
              <a:solidFill>
                <a:srgbClr val="002060"/>
              </a:solidFill>
            </a:endParaRPr>
          </a:p>
        </p:txBody>
      </p:sp>
    </p:spTree>
    <p:extLst>
      <p:ext uri="{BB962C8B-B14F-4D97-AF65-F5344CB8AC3E}">
        <p14:creationId xmlns:p14="http://schemas.microsoft.com/office/powerpoint/2010/main" val="176588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76C63-4A27-6538-C9C2-D5AB1436F4F7}"/>
              </a:ext>
            </a:extLst>
          </p:cNvPr>
          <p:cNvSpPr>
            <a:spLocks noGrp="1"/>
          </p:cNvSpPr>
          <p:nvPr>
            <p:ph type="title"/>
          </p:nvPr>
        </p:nvSpPr>
        <p:spPr>
          <a:xfrm>
            <a:off x="322520" y="312893"/>
            <a:ext cx="7700100" cy="500700"/>
          </a:xfrm>
        </p:spPr>
        <p:txBody>
          <a:bodyPr/>
          <a:lstStyle/>
          <a:p>
            <a:r>
              <a:rPr lang="en-US" sz="2000" dirty="0">
                <a:solidFill>
                  <a:schemeClr val="accent6">
                    <a:lumMod val="50000"/>
                  </a:schemeClr>
                </a:solidFill>
                <a:latin typeface="Encode Sans" panose="020B0604020202020204" charset="0"/>
              </a:rPr>
              <a:t>Usage of Hydro Consumption per capita </a:t>
            </a:r>
            <a:endParaRPr lang="en-CA" sz="3200" dirty="0"/>
          </a:p>
        </p:txBody>
      </p:sp>
      <p:pic>
        <p:nvPicPr>
          <p:cNvPr id="5" name="Picture 4">
            <a:extLst>
              <a:ext uri="{FF2B5EF4-FFF2-40B4-BE49-F238E27FC236}">
                <a16:creationId xmlns:a16="http://schemas.microsoft.com/office/drawing/2014/main" id="{DE50F058-EC9C-7CDC-5D0B-E6E35C5ED9A0}"/>
              </a:ext>
            </a:extLst>
          </p:cNvPr>
          <p:cNvPicPr>
            <a:picLocks noChangeAspect="1"/>
          </p:cNvPicPr>
          <p:nvPr/>
        </p:nvPicPr>
        <p:blipFill>
          <a:blip r:embed="rId3"/>
          <a:stretch>
            <a:fillRect/>
          </a:stretch>
        </p:blipFill>
        <p:spPr>
          <a:xfrm>
            <a:off x="1705029" y="1697985"/>
            <a:ext cx="7073130" cy="31915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B1CB86EC-AFE6-169F-ED44-9ADB020E549E}"/>
              </a:ext>
            </a:extLst>
          </p:cNvPr>
          <p:cNvSpPr txBox="1"/>
          <p:nvPr/>
        </p:nvSpPr>
        <p:spPr>
          <a:xfrm>
            <a:off x="405714" y="1146528"/>
            <a:ext cx="7900087" cy="461665"/>
          </a:xfrm>
          <a:prstGeom prst="rect">
            <a:avLst/>
          </a:prstGeom>
          <a:noFill/>
        </p:spPr>
        <p:txBody>
          <a:bodyPr wrap="square" rtlCol="0">
            <a:spAutoFit/>
          </a:bodyPr>
          <a:lstStyle/>
          <a:p>
            <a:pPr algn="ctr"/>
            <a:r>
              <a:rPr lang="en-US" sz="1200" b="1" dirty="0">
                <a:solidFill>
                  <a:schemeClr val="accent5">
                    <a:lumMod val="50000"/>
                  </a:schemeClr>
                </a:solidFill>
                <a:latin typeface="Encode Sans"/>
                <a:sym typeface="Encode Sans"/>
              </a:rPr>
              <a:t>It’s quite apparent that we are the highest consumer of hydro energy, and we have a good reason for it! </a:t>
            </a:r>
          </a:p>
          <a:p>
            <a:pPr algn="ctr"/>
            <a:r>
              <a:rPr lang="en-US" sz="1200" b="1" dirty="0">
                <a:solidFill>
                  <a:schemeClr val="accent5">
                    <a:lumMod val="50000"/>
                  </a:schemeClr>
                </a:solidFill>
                <a:latin typeface="Encode Sans"/>
                <a:sym typeface="Encode Sans"/>
              </a:rPr>
              <a:t>(Hint: It is likely that this has been our weekend plan when we have had nothing to do!)</a:t>
            </a:r>
            <a:endParaRPr lang="en-CA" sz="1200" b="1" dirty="0">
              <a:solidFill>
                <a:schemeClr val="accent5">
                  <a:lumMod val="50000"/>
                </a:schemeClr>
              </a:solidFill>
              <a:latin typeface="Encode Sans"/>
              <a:sym typeface="Encode Sans"/>
            </a:endParaRPr>
          </a:p>
        </p:txBody>
      </p:sp>
      <p:grpSp>
        <p:nvGrpSpPr>
          <p:cNvPr id="7" name="Google Shape;2148;p112">
            <a:extLst>
              <a:ext uri="{FF2B5EF4-FFF2-40B4-BE49-F238E27FC236}">
                <a16:creationId xmlns:a16="http://schemas.microsoft.com/office/drawing/2014/main" id="{46DD1D7A-DFCB-D7C8-A3FE-A6D028F81ABA}"/>
              </a:ext>
            </a:extLst>
          </p:cNvPr>
          <p:cNvGrpSpPr/>
          <p:nvPr/>
        </p:nvGrpSpPr>
        <p:grpSpPr>
          <a:xfrm>
            <a:off x="608997" y="3293768"/>
            <a:ext cx="985078" cy="936486"/>
            <a:chOff x="4790450" y="3827300"/>
            <a:chExt cx="353800" cy="319600"/>
          </a:xfrm>
        </p:grpSpPr>
        <p:sp>
          <p:nvSpPr>
            <p:cNvPr id="8" name="Google Shape;2149;p112">
              <a:extLst>
                <a:ext uri="{FF2B5EF4-FFF2-40B4-BE49-F238E27FC236}">
                  <a16:creationId xmlns:a16="http://schemas.microsoft.com/office/drawing/2014/main" id="{258F3F83-B3D2-4A40-A85E-6872D03033A5}"/>
                </a:ext>
              </a:extLst>
            </p:cNvPr>
            <p:cNvSpPr/>
            <p:nvPr/>
          </p:nvSpPr>
          <p:spPr>
            <a:xfrm>
              <a:off x="4790450" y="3827300"/>
              <a:ext cx="353800" cy="319600"/>
            </a:xfrm>
            <a:custGeom>
              <a:avLst/>
              <a:gdLst/>
              <a:ahLst/>
              <a:cxnLst/>
              <a:rect l="l" t="t" r="r" b="b"/>
              <a:pathLst>
                <a:path w="14152" h="12784" extrusionOk="0">
                  <a:moveTo>
                    <a:pt x="8215" y="1715"/>
                  </a:moveTo>
                  <a:cubicBezTo>
                    <a:pt x="8787" y="1882"/>
                    <a:pt x="9183" y="2405"/>
                    <a:pt x="9180" y="3004"/>
                  </a:cubicBezTo>
                  <a:cubicBezTo>
                    <a:pt x="9180" y="3210"/>
                    <a:pt x="9131" y="3416"/>
                    <a:pt x="9039" y="3602"/>
                  </a:cubicBezTo>
                  <a:cubicBezTo>
                    <a:pt x="8781" y="3478"/>
                    <a:pt x="8503" y="3403"/>
                    <a:pt x="8215" y="3377"/>
                  </a:cubicBezTo>
                  <a:lnTo>
                    <a:pt x="8215" y="1715"/>
                  </a:lnTo>
                  <a:close/>
                  <a:moveTo>
                    <a:pt x="5540" y="3182"/>
                  </a:moveTo>
                  <a:cubicBezTo>
                    <a:pt x="5973" y="3182"/>
                    <a:pt x="6402" y="3390"/>
                    <a:pt x="6664" y="3786"/>
                  </a:cubicBezTo>
                  <a:cubicBezTo>
                    <a:pt x="6429" y="3946"/>
                    <a:pt x="6223" y="4152"/>
                    <a:pt x="6059" y="4384"/>
                  </a:cubicBezTo>
                  <a:lnTo>
                    <a:pt x="4616" y="3553"/>
                  </a:lnTo>
                  <a:cubicBezTo>
                    <a:pt x="4878" y="3303"/>
                    <a:pt x="5210" y="3182"/>
                    <a:pt x="5540" y="3182"/>
                  </a:cubicBezTo>
                  <a:close/>
                  <a:moveTo>
                    <a:pt x="1241" y="410"/>
                  </a:moveTo>
                  <a:cubicBezTo>
                    <a:pt x="1264" y="410"/>
                    <a:pt x="1283" y="429"/>
                    <a:pt x="1283" y="452"/>
                  </a:cubicBezTo>
                  <a:lnTo>
                    <a:pt x="1283" y="4629"/>
                  </a:lnTo>
                  <a:cubicBezTo>
                    <a:pt x="1283" y="4649"/>
                    <a:pt x="1264" y="4669"/>
                    <a:pt x="1241" y="4669"/>
                  </a:cubicBezTo>
                  <a:lnTo>
                    <a:pt x="456" y="4669"/>
                  </a:lnTo>
                  <a:cubicBezTo>
                    <a:pt x="433" y="4669"/>
                    <a:pt x="413" y="4649"/>
                    <a:pt x="413" y="4629"/>
                  </a:cubicBezTo>
                  <a:lnTo>
                    <a:pt x="413" y="452"/>
                  </a:lnTo>
                  <a:cubicBezTo>
                    <a:pt x="413" y="429"/>
                    <a:pt x="433" y="410"/>
                    <a:pt x="456" y="410"/>
                  </a:cubicBezTo>
                  <a:close/>
                  <a:moveTo>
                    <a:pt x="11607" y="3910"/>
                  </a:moveTo>
                  <a:lnTo>
                    <a:pt x="11607" y="3910"/>
                  </a:lnTo>
                  <a:cubicBezTo>
                    <a:pt x="11803" y="4724"/>
                    <a:pt x="11218" y="5519"/>
                    <a:pt x="10380" y="5568"/>
                  </a:cubicBezTo>
                  <a:cubicBezTo>
                    <a:pt x="10361" y="5284"/>
                    <a:pt x="10285" y="5002"/>
                    <a:pt x="10164" y="4744"/>
                  </a:cubicBezTo>
                  <a:lnTo>
                    <a:pt x="11607" y="3910"/>
                  </a:lnTo>
                  <a:close/>
                  <a:moveTo>
                    <a:pt x="5634" y="5931"/>
                  </a:moveTo>
                  <a:cubicBezTo>
                    <a:pt x="5657" y="6216"/>
                    <a:pt x="5729" y="6497"/>
                    <a:pt x="5850" y="6756"/>
                  </a:cubicBezTo>
                  <a:lnTo>
                    <a:pt x="4410" y="7590"/>
                  </a:lnTo>
                  <a:cubicBezTo>
                    <a:pt x="4273" y="7011"/>
                    <a:pt x="4531" y="6409"/>
                    <a:pt x="5045" y="6108"/>
                  </a:cubicBezTo>
                  <a:cubicBezTo>
                    <a:pt x="5225" y="6007"/>
                    <a:pt x="5428" y="5944"/>
                    <a:pt x="5634" y="5931"/>
                  </a:cubicBezTo>
                  <a:close/>
                  <a:moveTo>
                    <a:pt x="8010" y="3781"/>
                  </a:moveTo>
                  <a:cubicBezTo>
                    <a:pt x="8521" y="3781"/>
                    <a:pt x="9023" y="3982"/>
                    <a:pt x="9399" y="4358"/>
                  </a:cubicBezTo>
                  <a:cubicBezTo>
                    <a:pt x="9961" y="4921"/>
                    <a:pt x="10132" y="5768"/>
                    <a:pt x="9827" y="6501"/>
                  </a:cubicBezTo>
                  <a:cubicBezTo>
                    <a:pt x="9520" y="7237"/>
                    <a:pt x="8803" y="7717"/>
                    <a:pt x="8009" y="7717"/>
                  </a:cubicBezTo>
                  <a:cubicBezTo>
                    <a:pt x="6923" y="7714"/>
                    <a:pt x="6043" y="6834"/>
                    <a:pt x="6043" y="5748"/>
                  </a:cubicBezTo>
                  <a:cubicBezTo>
                    <a:pt x="6043" y="4953"/>
                    <a:pt x="6520" y="4237"/>
                    <a:pt x="7256" y="3933"/>
                  </a:cubicBezTo>
                  <a:cubicBezTo>
                    <a:pt x="7500" y="3831"/>
                    <a:pt x="7756" y="3781"/>
                    <a:pt x="8010" y="3781"/>
                  </a:cubicBezTo>
                  <a:close/>
                  <a:moveTo>
                    <a:pt x="9958" y="7116"/>
                  </a:moveTo>
                  <a:lnTo>
                    <a:pt x="11401" y="7946"/>
                  </a:lnTo>
                  <a:cubicBezTo>
                    <a:pt x="11139" y="8197"/>
                    <a:pt x="10806" y="8318"/>
                    <a:pt x="10475" y="8318"/>
                  </a:cubicBezTo>
                  <a:cubicBezTo>
                    <a:pt x="10043" y="8318"/>
                    <a:pt x="9614" y="8111"/>
                    <a:pt x="9353" y="7714"/>
                  </a:cubicBezTo>
                  <a:cubicBezTo>
                    <a:pt x="9589" y="7554"/>
                    <a:pt x="9795" y="7348"/>
                    <a:pt x="9958" y="7116"/>
                  </a:cubicBezTo>
                  <a:close/>
                  <a:moveTo>
                    <a:pt x="6978" y="7897"/>
                  </a:moveTo>
                  <a:cubicBezTo>
                    <a:pt x="7237" y="8022"/>
                    <a:pt x="7515" y="8097"/>
                    <a:pt x="7803" y="8120"/>
                  </a:cubicBezTo>
                  <a:lnTo>
                    <a:pt x="7803" y="8908"/>
                  </a:lnTo>
                  <a:cubicBezTo>
                    <a:pt x="7578" y="8813"/>
                    <a:pt x="7341" y="8767"/>
                    <a:pt x="7101" y="8767"/>
                  </a:cubicBezTo>
                  <a:cubicBezTo>
                    <a:pt x="7093" y="8767"/>
                    <a:pt x="7085" y="8767"/>
                    <a:pt x="7076" y="8767"/>
                  </a:cubicBezTo>
                  <a:cubicBezTo>
                    <a:pt x="7001" y="8767"/>
                    <a:pt x="6932" y="8774"/>
                    <a:pt x="6867" y="8777"/>
                  </a:cubicBezTo>
                  <a:cubicBezTo>
                    <a:pt x="6847" y="8686"/>
                    <a:pt x="6838" y="8591"/>
                    <a:pt x="6838" y="8496"/>
                  </a:cubicBezTo>
                  <a:cubicBezTo>
                    <a:pt x="6838" y="8287"/>
                    <a:pt x="6887" y="8084"/>
                    <a:pt x="6978" y="7897"/>
                  </a:cubicBezTo>
                  <a:close/>
                  <a:moveTo>
                    <a:pt x="10593" y="9186"/>
                  </a:moveTo>
                  <a:cubicBezTo>
                    <a:pt x="11391" y="9186"/>
                    <a:pt x="11417" y="9667"/>
                    <a:pt x="12349" y="9667"/>
                  </a:cubicBezTo>
                  <a:cubicBezTo>
                    <a:pt x="12840" y="9667"/>
                    <a:pt x="13098" y="9523"/>
                    <a:pt x="13327" y="9399"/>
                  </a:cubicBezTo>
                  <a:cubicBezTo>
                    <a:pt x="13455" y="9320"/>
                    <a:pt x="13596" y="9261"/>
                    <a:pt x="13746" y="9222"/>
                  </a:cubicBezTo>
                  <a:lnTo>
                    <a:pt x="13746" y="10354"/>
                  </a:lnTo>
                  <a:cubicBezTo>
                    <a:pt x="13471" y="10403"/>
                    <a:pt x="13291" y="10501"/>
                    <a:pt x="13128" y="10593"/>
                  </a:cubicBezTo>
                  <a:cubicBezTo>
                    <a:pt x="12915" y="10707"/>
                    <a:pt x="12735" y="10805"/>
                    <a:pt x="12349" y="10805"/>
                  </a:cubicBezTo>
                  <a:cubicBezTo>
                    <a:pt x="12334" y="10806"/>
                    <a:pt x="12320" y="10806"/>
                    <a:pt x="12305" y="10806"/>
                  </a:cubicBezTo>
                  <a:cubicBezTo>
                    <a:pt x="12142" y="10806"/>
                    <a:pt x="11979" y="10774"/>
                    <a:pt x="11826" y="10717"/>
                  </a:cubicBezTo>
                  <a:cubicBezTo>
                    <a:pt x="11797" y="10705"/>
                    <a:pt x="11769" y="10700"/>
                    <a:pt x="11743" y="10700"/>
                  </a:cubicBezTo>
                  <a:cubicBezTo>
                    <a:pt x="11541" y="10700"/>
                    <a:pt x="11447" y="11013"/>
                    <a:pt x="11675" y="11103"/>
                  </a:cubicBezTo>
                  <a:cubicBezTo>
                    <a:pt x="11877" y="11179"/>
                    <a:pt x="12090" y="11221"/>
                    <a:pt x="12303" y="11221"/>
                  </a:cubicBezTo>
                  <a:cubicBezTo>
                    <a:pt x="12319" y="11221"/>
                    <a:pt x="12334" y="11221"/>
                    <a:pt x="12349" y="11221"/>
                  </a:cubicBezTo>
                  <a:cubicBezTo>
                    <a:pt x="12840" y="11221"/>
                    <a:pt x="13102" y="11080"/>
                    <a:pt x="13327" y="10956"/>
                  </a:cubicBezTo>
                  <a:cubicBezTo>
                    <a:pt x="13458" y="10877"/>
                    <a:pt x="13599" y="10815"/>
                    <a:pt x="13746" y="10779"/>
                  </a:cubicBezTo>
                  <a:lnTo>
                    <a:pt x="13746" y="11911"/>
                  </a:lnTo>
                  <a:cubicBezTo>
                    <a:pt x="13327" y="11980"/>
                    <a:pt x="13138" y="12146"/>
                    <a:pt x="12964" y="12235"/>
                  </a:cubicBezTo>
                  <a:cubicBezTo>
                    <a:pt x="12811" y="12310"/>
                    <a:pt x="12634" y="12362"/>
                    <a:pt x="12353" y="12362"/>
                  </a:cubicBezTo>
                  <a:cubicBezTo>
                    <a:pt x="11967" y="12362"/>
                    <a:pt x="11783" y="12264"/>
                    <a:pt x="11574" y="12146"/>
                  </a:cubicBezTo>
                  <a:lnTo>
                    <a:pt x="11564" y="12146"/>
                  </a:lnTo>
                  <a:cubicBezTo>
                    <a:pt x="11339" y="12022"/>
                    <a:pt x="11080" y="11881"/>
                    <a:pt x="10589" y="11881"/>
                  </a:cubicBezTo>
                  <a:cubicBezTo>
                    <a:pt x="10096" y="11881"/>
                    <a:pt x="9837" y="12022"/>
                    <a:pt x="9611" y="12146"/>
                  </a:cubicBezTo>
                  <a:cubicBezTo>
                    <a:pt x="9399" y="12261"/>
                    <a:pt x="9219" y="12362"/>
                    <a:pt x="8833" y="12362"/>
                  </a:cubicBezTo>
                  <a:cubicBezTo>
                    <a:pt x="8450" y="12362"/>
                    <a:pt x="8267" y="12261"/>
                    <a:pt x="8058" y="12146"/>
                  </a:cubicBezTo>
                  <a:cubicBezTo>
                    <a:pt x="7829" y="12022"/>
                    <a:pt x="7570" y="11881"/>
                    <a:pt x="7080" y="11881"/>
                  </a:cubicBezTo>
                  <a:cubicBezTo>
                    <a:pt x="6586" y="11881"/>
                    <a:pt x="6331" y="12022"/>
                    <a:pt x="6102" y="12146"/>
                  </a:cubicBezTo>
                  <a:cubicBezTo>
                    <a:pt x="5892" y="12261"/>
                    <a:pt x="5709" y="12362"/>
                    <a:pt x="5326" y="12362"/>
                  </a:cubicBezTo>
                  <a:cubicBezTo>
                    <a:pt x="4940" y="12362"/>
                    <a:pt x="4757" y="12261"/>
                    <a:pt x="4548" y="12146"/>
                  </a:cubicBezTo>
                  <a:cubicBezTo>
                    <a:pt x="4322" y="12022"/>
                    <a:pt x="4064" y="11881"/>
                    <a:pt x="3570" y="11881"/>
                  </a:cubicBezTo>
                  <a:cubicBezTo>
                    <a:pt x="3079" y="11881"/>
                    <a:pt x="2821" y="12022"/>
                    <a:pt x="2592" y="12146"/>
                  </a:cubicBezTo>
                  <a:cubicBezTo>
                    <a:pt x="2382" y="12261"/>
                    <a:pt x="2199" y="12362"/>
                    <a:pt x="1816" y="12362"/>
                  </a:cubicBezTo>
                  <a:cubicBezTo>
                    <a:pt x="1679" y="12362"/>
                    <a:pt x="1542" y="12346"/>
                    <a:pt x="1408" y="12310"/>
                  </a:cubicBezTo>
                  <a:cubicBezTo>
                    <a:pt x="1280" y="12271"/>
                    <a:pt x="1156" y="12215"/>
                    <a:pt x="1038" y="12146"/>
                  </a:cubicBezTo>
                  <a:cubicBezTo>
                    <a:pt x="874" y="12058"/>
                    <a:pt x="694" y="11960"/>
                    <a:pt x="420" y="11911"/>
                  </a:cubicBezTo>
                  <a:lnTo>
                    <a:pt x="420" y="10779"/>
                  </a:lnTo>
                  <a:cubicBezTo>
                    <a:pt x="567" y="10815"/>
                    <a:pt x="711" y="10877"/>
                    <a:pt x="842" y="10956"/>
                  </a:cubicBezTo>
                  <a:cubicBezTo>
                    <a:pt x="1067" y="11080"/>
                    <a:pt x="1326" y="11221"/>
                    <a:pt x="1816" y="11221"/>
                  </a:cubicBezTo>
                  <a:cubicBezTo>
                    <a:pt x="2745" y="11221"/>
                    <a:pt x="2781" y="10740"/>
                    <a:pt x="3573" y="10740"/>
                  </a:cubicBezTo>
                  <a:cubicBezTo>
                    <a:pt x="4365" y="10740"/>
                    <a:pt x="4401" y="11221"/>
                    <a:pt x="5330" y="11221"/>
                  </a:cubicBezTo>
                  <a:cubicBezTo>
                    <a:pt x="6259" y="11221"/>
                    <a:pt x="6295" y="10740"/>
                    <a:pt x="7086" y="10740"/>
                  </a:cubicBezTo>
                  <a:cubicBezTo>
                    <a:pt x="7874" y="10740"/>
                    <a:pt x="7910" y="11221"/>
                    <a:pt x="8839" y="11221"/>
                  </a:cubicBezTo>
                  <a:cubicBezTo>
                    <a:pt x="9772" y="11221"/>
                    <a:pt x="9804" y="10740"/>
                    <a:pt x="10596" y="10740"/>
                  </a:cubicBezTo>
                  <a:cubicBezTo>
                    <a:pt x="10668" y="10740"/>
                    <a:pt x="10740" y="10743"/>
                    <a:pt x="10812" y="10753"/>
                  </a:cubicBezTo>
                  <a:cubicBezTo>
                    <a:pt x="10820" y="10754"/>
                    <a:pt x="10828" y="10754"/>
                    <a:pt x="10836" y="10754"/>
                  </a:cubicBezTo>
                  <a:cubicBezTo>
                    <a:pt x="10940" y="10754"/>
                    <a:pt x="11029" y="10676"/>
                    <a:pt x="11044" y="10573"/>
                  </a:cubicBezTo>
                  <a:cubicBezTo>
                    <a:pt x="11057" y="10459"/>
                    <a:pt x="10975" y="10354"/>
                    <a:pt x="10861" y="10341"/>
                  </a:cubicBezTo>
                  <a:cubicBezTo>
                    <a:pt x="10773" y="10331"/>
                    <a:pt x="10684" y="10324"/>
                    <a:pt x="10596" y="10324"/>
                  </a:cubicBezTo>
                  <a:cubicBezTo>
                    <a:pt x="9667" y="10324"/>
                    <a:pt x="9631" y="10805"/>
                    <a:pt x="8839" y="10805"/>
                  </a:cubicBezTo>
                  <a:cubicBezTo>
                    <a:pt x="8038" y="10805"/>
                    <a:pt x="8022" y="10324"/>
                    <a:pt x="7086" y="10324"/>
                  </a:cubicBezTo>
                  <a:cubicBezTo>
                    <a:pt x="6157" y="10324"/>
                    <a:pt x="6121" y="10805"/>
                    <a:pt x="5330" y="10805"/>
                  </a:cubicBezTo>
                  <a:cubicBezTo>
                    <a:pt x="4538" y="10805"/>
                    <a:pt x="4502" y="10324"/>
                    <a:pt x="3573" y="10324"/>
                  </a:cubicBezTo>
                  <a:cubicBezTo>
                    <a:pt x="2644" y="10324"/>
                    <a:pt x="2608" y="10805"/>
                    <a:pt x="1816" y="10805"/>
                  </a:cubicBezTo>
                  <a:cubicBezTo>
                    <a:pt x="1430" y="10805"/>
                    <a:pt x="1250" y="10707"/>
                    <a:pt x="1041" y="10593"/>
                  </a:cubicBezTo>
                  <a:cubicBezTo>
                    <a:pt x="878" y="10501"/>
                    <a:pt x="694" y="10403"/>
                    <a:pt x="423" y="10354"/>
                  </a:cubicBezTo>
                  <a:lnTo>
                    <a:pt x="423" y="9222"/>
                  </a:lnTo>
                  <a:cubicBezTo>
                    <a:pt x="570" y="9261"/>
                    <a:pt x="711" y="9320"/>
                    <a:pt x="842" y="9399"/>
                  </a:cubicBezTo>
                  <a:cubicBezTo>
                    <a:pt x="1071" y="9523"/>
                    <a:pt x="1326" y="9667"/>
                    <a:pt x="1820" y="9667"/>
                  </a:cubicBezTo>
                  <a:cubicBezTo>
                    <a:pt x="2310" y="9667"/>
                    <a:pt x="2569" y="9523"/>
                    <a:pt x="2798" y="9399"/>
                  </a:cubicBezTo>
                  <a:cubicBezTo>
                    <a:pt x="3007" y="9284"/>
                    <a:pt x="3190" y="9186"/>
                    <a:pt x="3573" y="9186"/>
                  </a:cubicBezTo>
                  <a:cubicBezTo>
                    <a:pt x="3959" y="9186"/>
                    <a:pt x="4142" y="9284"/>
                    <a:pt x="4352" y="9399"/>
                  </a:cubicBezTo>
                  <a:cubicBezTo>
                    <a:pt x="4577" y="9523"/>
                    <a:pt x="4836" y="9667"/>
                    <a:pt x="5326" y="9667"/>
                  </a:cubicBezTo>
                  <a:cubicBezTo>
                    <a:pt x="5820" y="9667"/>
                    <a:pt x="6079" y="9523"/>
                    <a:pt x="6304" y="9399"/>
                  </a:cubicBezTo>
                  <a:cubicBezTo>
                    <a:pt x="6517" y="9284"/>
                    <a:pt x="6697" y="9186"/>
                    <a:pt x="7083" y="9186"/>
                  </a:cubicBezTo>
                  <a:cubicBezTo>
                    <a:pt x="7878" y="9186"/>
                    <a:pt x="7907" y="9667"/>
                    <a:pt x="8839" y="9667"/>
                  </a:cubicBezTo>
                  <a:cubicBezTo>
                    <a:pt x="9330" y="9667"/>
                    <a:pt x="9589" y="9523"/>
                    <a:pt x="9814" y="9399"/>
                  </a:cubicBezTo>
                  <a:cubicBezTo>
                    <a:pt x="10027" y="9284"/>
                    <a:pt x="10207" y="9186"/>
                    <a:pt x="10593" y="9186"/>
                  </a:cubicBezTo>
                  <a:close/>
                  <a:moveTo>
                    <a:pt x="456" y="1"/>
                  </a:moveTo>
                  <a:cubicBezTo>
                    <a:pt x="204" y="1"/>
                    <a:pt x="1" y="204"/>
                    <a:pt x="1" y="456"/>
                  </a:cubicBezTo>
                  <a:lnTo>
                    <a:pt x="1" y="4633"/>
                  </a:lnTo>
                  <a:cubicBezTo>
                    <a:pt x="1" y="4885"/>
                    <a:pt x="204" y="5087"/>
                    <a:pt x="456" y="5087"/>
                  </a:cubicBezTo>
                  <a:lnTo>
                    <a:pt x="1244" y="5087"/>
                  </a:lnTo>
                  <a:cubicBezTo>
                    <a:pt x="1496" y="5087"/>
                    <a:pt x="1699" y="4885"/>
                    <a:pt x="1699" y="4633"/>
                  </a:cubicBezTo>
                  <a:lnTo>
                    <a:pt x="1699" y="4240"/>
                  </a:lnTo>
                  <a:lnTo>
                    <a:pt x="2844" y="4240"/>
                  </a:lnTo>
                  <a:cubicBezTo>
                    <a:pt x="2392" y="5784"/>
                    <a:pt x="2654" y="7446"/>
                    <a:pt x="3560" y="8774"/>
                  </a:cubicBezTo>
                  <a:cubicBezTo>
                    <a:pt x="3073" y="8777"/>
                    <a:pt x="2817" y="8915"/>
                    <a:pt x="2592" y="9039"/>
                  </a:cubicBezTo>
                  <a:cubicBezTo>
                    <a:pt x="2379" y="9157"/>
                    <a:pt x="2199" y="9255"/>
                    <a:pt x="1813" y="9255"/>
                  </a:cubicBezTo>
                  <a:cubicBezTo>
                    <a:pt x="1430" y="9255"/>
                    <a:pt x="1247" y="9157"/>
                    <a:pt x="1038" y="9039"/>
                  </a:cubicBezTo>
                  <a:cubicBezTo>
                    <a:pt x="865" y="8947"/>
                    <a:pt x="668" y="8839"/>
                    <a:pt x="371" y="8794"/>
                  </a:cubicBezTo>
                  <a:cubicBezTo>
                    <a:pt x="355" y="8791"/>
                    <a:pt x="340" y="8790"/>
                    <a:pt x="324" y="8790"/>
                  </a:cubicBezTo>
                  <a:cubicBezTo>
                    <a:pt x="248" y="8790"/>
                    <a:pt x="173" y="8817"/>
                    <a:pt x="115" y="8869"/>
                  </a:cubicBezTo>
                  <a:cubicBezTo>
                    <a:pt x="43" y="8931"/>
                    <a:pt x="4" y="9019"/>
                    <a:pt x="4" y="9114"/>
                  </a:cubicBezTo>
                  <a:lnTo>
                    <a:pt x="4" y="11996"/>
                  </a:lnTo>
                  <a:cubicBezTo>
                    <a:pt x="4" y="12160"/>
                    <a:pt x="122" y="12294"/>
                    <a:pt x="282" y="12317"/>
                  </a:cubicBezTo>
                  <a:cubicBezTo>
                    <a:pt x="515" y="12343"/>
                    <a:pt x="652" y="12415"/>
                    <a:pt x="838" y="12516"/>
                  </a:cubicBezTo>
                  <a:cubicBezTo>
                    <a:pt x="1146" y="12686"/>
                    <a:pt x="1385" y="12781"/>
                    <a:pt x="1816" y="12781"/>
                  </a:cubicBezTo>
                  <a:cubicBezTo>
                    <a:pt x="2307" y="12781"/>
                    <a:pt x="2565" y="12640"/>
                    <a:pt x="2791" y="12516"/>
                  </a:cubicBezTo>
                  <a:cubicBezTo>
                    <a:pt x="3004" y="12402"/>
                    <a:pt x="3184" y="12303"/>
                    <a:pt x="3570" y="12303"/>
                  </a:cubicBezTo>
                  <a:cubicBezTo>
                    <a:pt x="3952" y="12303"/>
                    <a:pt x="4136" y="12402"/>
                    <a:pt x="4345" y="12516"/>
                  </a:cubicBezTo>
                  <a:cubicBezTo>
                    <a:pt x="4574" y="12640"/>
                    <a:pt x="4832" y="12781"/>
                    <a:pt x="5323" y="12781"/>
                  </a:cubicBezTo>
                  <a:cubicBezTo>
                    <a:pt x="5817" y="12781"/>
                    <a:pt x="6072" y="12640"/>
                    <a:pt x="6301" y="12516"/>
                  </a:cubicBezTo>
                  <a:cubicBezTo>
                    <a:pt x="6510" y="12402"/>
                    <a:pt x="6694" y="12303"/>
                    <a:pt x="7076" y="12303"/>
                  </a:cubicBezTo>
                  <a:cubicBezTo>
                    <a:pt x="7462" y="12303"/>
                    <a:pt x="7645" y="12402"/>
                    <a:pt x="7855" y="12516"/>
                  </a:cubicBezTo>
                  <a:cubicBezTo>
                    <a:pt x="8084" y="12640"/>
                    <a:pt x="8342" y="12781"/>
                    <a:pt x="8833" y="12781"/>
                  </a:cubicBezTo>
                  <a:cubicBezTo>
                    <a:pt x="9324" y="12781"/>
                    <a:pt x="9582" y="12640"/>
                    <a:pt x="9811" y="12516"/>
                  </a:cubicBezTo>
                  <a:cubicBezTo>
                    <a:pt x="10020" y="12402"/>
                    <a:pt x="10203" y="12303"/>
                    <a:pt x="10586" y="12303"/>
                  </a:cubicBezTo>
                  <a:cubicBezTo>
                    <a:pt x="10972" y="12303"/>
                    <a:pt x="11155" y="12402"/>
                    <a:pt x="11365" y="12516"/>
                  </a:cubicBezTo>
                  <a:cubicBezTo>
                    <a:pt x="11574" y="12631"/>
                    <a:pt x="11816" y="12765"/>
                    <a:pt x="12251" y="12781"/>
                  </a:cubicBezTo>
                  <a:cubicBezTo>
                    <a:pt x="12288" y="12782"/>
                    <a:pt x="12323" y="12783"/>
                    <a:pt x="12358" y="12783"/>
                  </a:cubicBezTo>
                  <a:cubicBezTo>
                    <a:pt x="12710" y="12783"/>
                    <a:pt x="12947" y="12709"/>
                    <a:pt x="13144" y="12608"/>
                  </a:cubicBezTo>
                  <a:cubicBezTo>
                    <a:pt x="13393" y="12487"/>
                    <a:pt x="13547" y="12356"/>
                    <a:pt x="13874" y="12317"/>
                  </a:cubicBezTo>
                  <a:cubicBezTo>
                    <a:pt x="14034" y="12294"/>
                    <a:pt x="14152" y="12160"/>
                    <a:pt x="14152" y="11996"/>
                  </a:cubicBezTo>
                  <a:lnTo>
                    <a:pt x="14152" y="9114"/>
                  </a:lnTo>
                  <a:cubicBezTo>
                    <a:pt x="14152" y="8934"/>
                    <a:pt x="14009" y="8793"/>
                    <a:pt x="13837" y="8793"/>
                  </a:cubicBezTo>
                  <a:cubicBezTo>
                    <a:pt x="13821" y="8793"/>
                    <a:pt x="13805" y="8794"/>
                    <a:pt x="13789" y="8797"/>
                  </a:cubicBezTo>
                  <a:lnTo>
                    <a:pt x="13789" y="8790"/>
                  </a:lnTo>
                  <a:cubicBezTo>
                    <a:pt x="13488" y="8836"/>
                    <a:pt x="13295" y="8941"/>
                    <a:pt x="13121" y="9036"/>
                  </a:cubicBezTo>
                  <a:cubicBezTo>
                    <a:pt x="12912" y="9150"/>
                    <a:pt x="12729" y="9252"/>
                    <a:pt x="12346" y="9252"/>
                  </a:cubicBezTo>
                  <a:cubicBezTo>
                    <a:pt x="12268" y="9252"/>
                    <a:pt x="12189" y="9245"/>
                    <a:pt x="12114" y="9235"/>
                  </a:cubicBezTo>
                  <a:cubicBezTo>
                    <a:pt x="13465" y="7629"/>
                    <a:pt x="13759" y="5382"/>
                    <a:pt x="12873" y="3478"/>
                  </a:cubicBezTo>
                  <a:cubicBezTo>
                    <a:pt x="11985" y="1579"/>
                    <a:pt x="10080" y="364"/>
                    <a:pt x="7983" y="364"/>
                  </a:cubicBezTo>
                  <a:cubicBezTo>
                    <a:pt x="7977" y="364"/>
                    <a:pt x="7972" y="364"/>
                    <a:pt x="7966" y="364"/>
                  </a:cubicBezTo>
                  <a:lnTo>
                    <a:pt x="6700" y="364"/>
                  </a:lnTo>
                  <a:cubicBezTo>
                    <a:pt x="6422" y="364"/>
                    <a:pt x="6422" y="779"/>
                    <a:pt x="6700" y="779"/>
                  </a:cubicBezTo>
                  <a:lnTo>
                    <a:pt x="7966" y="779"/>
                  </a:lnTo>
                  <a:cubicBezTo>
                    <a:pt x="7970" y="779"/>
                    <a:pt x="7974" y="779"/>
                    <a:pt x="7978" y="779"/>
                  </a:cubicBezTo>
                  <a:cubicBezTo>
                    <a:pt x="9315" y="779"/>
                    <a:pt x="10596" y="1315"/>
                    <a:pt x="11532" y="2268"/>
                  </a:cubicBezTo>
                  <a:cubicBezTo>
                    <a:pt x="13403" y="4136"/>
                    <a:pt x="13468" y="7148"/>
                    <a:pt x="11682" y="9098"/>
                  </a:cubicBezTo>
                  <a:cubicBezTo>
                    <a:pt x="11646" y="9075"/>
                    <a:pt x="11607" y="9055"/>
                    <a:pt x="11568" y="9036"/>
                  </a:cubicBezTo>
                  <a:cubicBezTo>
                    <a:pt x="11339" y="8908"/>
                    <a:pt x="11080" y="8767"/>
                    <a:pt x="10589" y="8767"/>
                  </a:cubicBezTo>
                  <a:cubicBezTo>
                    <a:pt x="10099" y="8767"/>
                    <a:pt x="9840" y="8908"/>
                    <a:pt x="9611" y="9036"/>
                  </a:cubicBezTo>
                  <a:cubicBezTo>
                    <a:pt x="9402" y="9150"/>
                    <a:pt x="9219" y="9248"/>
                    <a:pt x="8836" y="9248"/>
                  </a:cubicBezTo>
                  <a:cubicBezTo>
                    <a:pt x="8548" y="9248"/>
                    <a:pt x="8375" y="9196"/>
                    <a:pt x="8218" y="9121"/>
                  </a:cubicBezTo>
                  <a:lnTo>
                    <a:pt x="8218" y="8123"/>
                  </a:lnTo>
                  <a:cubicBezTo>
                    <a:pt x="8486" y="8100"/>
                    <a:pt x="8751" y="8031"/>
                    <a:pt x="8996" y="7917"/>
                  </a:cubicBezTo>
                  <a:cubicBezTo>
                    <a:pt x="9147" y="8156"/>
                    <a:pt x="9353" y="8355"/>
                    <a:pt x="9598" y="8496"/>
                  </a:cubicBezTo>
                  <a:cubicBezTo>
                    <a:pt x="9874" y="8654"/>
                    <a:pt x="10178" y="8731"/>
                    <a:pt x="10478" y="8731"/>
                  </a:cubicBezTo>
                  <a:cubicBezTo>
                    <a:pt x="10955" y="8731"/>
                    <a:pt x="11424" y="8538"/>
                    <a:pt x="11767" y="8169"/>
                  </a:cubicBezTo>
                  <a:cubicBezTo>
                    <a:pt x="11918" y="8005"/>
                    <a:pt x="11878" y="7740"/>
                    <a:pt x="11685" y="7629"/>
                  </a:cubicBezTo>
                  <a:lnTo>
                    <a:pt x="10171" y="6756"/>
                  </a:lnTo>
                  <a:cubicBezTo>
                    <a:pt x="10285" y="6510"/>
                    <a:pt x="10357" y="6249"/>
                    <a:pt x="10383" y="5984"/>
                  </a:cubicBezTo>
                  <a:cubicBezTo>
                    <a:pt x="11535" y="5931"/>
                    <a:pt x="12326" y="4806"/>
                    <a:pt x="11986" y="3704"/>
                  </a:cubicBezTo>
                  <a:cubicBezTo>
                    <a:pt x="11937" y="3552"/>
                    <a:pt x="11799" y="3461"/>
                    <a:pt x="11653" y="3461"/>
                  </a:cubicBezTo>
                  <a:cubicBezTo>
                    <a:pt x="11595" y="3461"/>
                    <a:pt x="11535" y="3476"/>
                    <a:pt x="11479" y="3507"/>
                  </a:cubicBezTo>
                  <a:lnTo>
                    <a:pt x="9961" y="4384"/>
                  </a:lnTo>
                  <a:cubicBezTo>
                    <a:pt x="9808" y="4165"/>
                    <a:pt x="9618" y="3972"/>
                    <a:pt x="9399" y="3815"/>
                  </a:cubicBezTo>
                  <a:cubicBezTo>
                    <a:pt x="9723" y="3193"/>
                    <a:pt x="9647" y="2441"/>
                    <a:pt x="9209" y="1898"/>
                  </a:cubicBezTo>
                  <a:cubicBezTo>
                    <a:pt x="8960" y="1591"/>
                    <a:pt x="8614" y="1375"/>
                    <a:pt x="8231" y="1286"/>
                  </a:cubicBezTo>
                  <a:cubicBezTo>
                    <a:pt x="8205" y="1281"/>
                    <a:pt x="8179" y="1278"/>
                    <a:pt x="8154" y="1278"/>
                  </a:cubicBezTo>
                  <a:cubicBezTo>
                    <a:pt x="7966" y="1278"/>
                    <a:pt x="7806" y="1431"/>
                    <a:pt x="7806" y="1627"/>
                  </a:cubicBezTo>
                  <a:lnTo>
                    <a:pt x="7806" y="3377"/>
                  </a:lnTo>
                  <a:cubicBezTo>
                    <a:pt x="7538" y="3400"/>
                    <a:pt x="7276" y="3468"/>
                    <a:pt x="7031" y="3583"/>
                  </a:cubicBezTo>
                  <a:cubicBezTo>
                    <a:pt x="6704" y="3069"/>
                    <a:pt x="6141" y="2767"/>
                    <a:pt x="5546" y="2767"/>
                  </a:cubicBezTo>
                  <a:cubicBezTo>
                    <a:pt x="5456" y="2767"/>
                    <a:pt x="5365" y="2774"/>
                    <a:pt x="5274" y="2788"/>
                  </a:cubicBezTo>
                  <a:cubicBezTo>
                    <a:pt x="4885" y="2850"/>
                    <a:pt x="4525" y="3040"/>
                    <a:pt x="4257" y="3331"/>
                  </a:cubicBezTo>
                  <a:cubicBezTo>
                    <a:pt x="4106" y="3494"/>
                    <a:pt x="4145" y="3756"/>
                    <a:pt x="4338" y="3867"/>
                  </a:cubicBezTo>
                  <a:lnTo>
                    <a:pt x="5853" y="4744"/>
                  </a:lnTo>
                  <a:cubicBezTo>
                    <a:pt x="5738" y="4986"/>
                    <a:pt x="5666" y="5248"/>
                    <a:pt x="5640" y="5516"/>
                  </a:cubicBezTo>
                  <a:cubicBezTo>
                    <a:pt x="4489" y="5568"/>
                    <a:pt x="3697" y="6694"/>
                    <a:pt x="4041" y="7793"/>
                  </a:cubicBezTo>
                  <a:cubicBezTo>
                    <a:pt x="4070" y="7894"/>
                    <a:pt x="4145" y="7976"/>
                    <a:pt x="4244" y="8012"/>
                  </a:cubicBezTo>
                  <a:cubicBezTo>
                    <a:pt x="4285" y="8028"/>
                    <a:pt x="4329" y="8037"/>
                    <a:pt x="4373" y="8037"/>
                  </a:cubicBezTo>
                  <a:cubicBezTo>
                    <a:pt x="4433" y="8037"/>
                    <a:pt x="4493" y="8021"/>
                    <a:pt x="4548" y="7989"/>
                  </a:cubicBezTo>
                  <a:lnTo>
                    <a:pt x="6062" y="7116"/>
                  </a:lnTo>
                  <a:cubicBezTo>
                    <a:pt x="6216" y="7335"/>
                    <a:pt x="6406" y="7528"/>
                    <a:pt x="6622" y="7685"/>
                  </a:cubicBezTo>
                  <a:cubicBezTo>
                    <a:pt x="6432" y="8048"/>
                    <a:pt x="6376" y="8466"/>
                    <a:pt x="6461" y="8866"/>
                  </a:cubicBezTo>
                  <a:cubicBezTo>
                    <a:pt x="6337" y="8911"/>
                    <a:pt x="6216" y="8970"/>
                    <a:pt x="6098" y="9036"/>
                  </a:cubicBezTo>
                  <a:cubicBezTo>
                    <a:pt x="5889" y="9150"/>
                    <a:pt x="5706" y="9252"/>
                    <a:pt x="5323" y="9252"/>
                  </a:cubicBezTo>
                  <a:cubicBezTo>
                    <a:pt x="4937" y="9252"/>
                    <a:pt x="4754" y="9150"/>
                    <a:pt x="4544" y="9036"/>
                  </a:cubicBezTo>
                  <a:cubicBezTo>
                    <a:pt x="4414" y="8960"/>
                    <a:pt x="4276" y="8898"/>
                    <a:pt x="4132" y="8849"/>
                  </a:cubicBezTo>
                  <a:cubicBezTo>
                    <a:pt x="3118" y="7587"/>
                    <a:pt x="2785" y="5905"/>
                    <a:pt x="3243" y="4351"/>
                  </a:cubicBezTo>
                  <a:cubicBezTo>
                    <a:pt x="3321" y="4088"/>
                    <a:pt x="3127" y="3825"/>
                    <a:pt x="2852" y="3825"/>
                  </a:cubicBezTo>
                  <a:cubicBezTo>
                    <a:pt x="2850" y="3825"/>
                    <a:pt x="2848" y="3825"/>
                    <a:pt x="2847" y="3825"/>
                  </a:cubicBezTo>
                  <a:lnTo>
                    <a:pt x="1699" y="3825"/>
                  </a:lnTo>
                  <a:lnTo>
                    <a:pt x="1699" y="783"/>
                  </a:lnTo>
                  <a:lnTo>
                    <a:pt x="5735" y="783"/>
                  </a:lnTo>
                  <a:cubicBezTo>
                    <a:pt x="5850" y="783"/>
                    <a:pt x="5941" y="688"/>
                    <a:pt x="5941" y="573"/>
                  </a:cubicBezTo>
                  <a:cubicBezTo>
                    <a:pt x="5941" y="459"/>
                    <a:pt x="5850" y="367"/>
                    <a:pt x="5735" y="367"/>
                  </a:cubicBezTo>
                  <a:lnTo>
                    <a:pt x="1692" y="367"/>
                  </a:lnTo>
                  <a:cubicBezTo>
                    <a:pt x="1650" y="155"/>
                    <a:pt x="1463" y="1"/>
                    <a:pt x="12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50;p112">
              <a:extLst>
                <a:ext uri="{FF2B5EF4-FFF2-40B4-BE49-F238E27FC236}">
                  <a16:creationId xmlns:a16="http://schemas.microsoft.com/office/drawing/2014/main" id="{A9C1B0E6-489F-930E-0AC4-B554913E6C97}"/>
                </a:ext>
              </a:extLst>
            </p:cNvPr>
            <p:cNvSpPr/>
            <p:nvPr/>
          </p:nvSpPr>
          <p:spPr>
            <a:xfrm>
              <a:off x="4963750" y="3950825"/>
              <a:ext cx="47050" cy="40400"/>
            </a:xfrm>
            <a:custGeom>
              <a:avLst/>
              <a:gdLst/>
              <a:ahLst/>
              <a:cxnLst/>
              <a:rect l="l" t="t" r="r" b="b"/>
              <a:pathLst>
                <a:path w="1882" h="1616" extrusionOk="0">
                  <a:moveTo>
                    <a:pt x="1079" y="417"/>
                  </a:moveTo>
                  <a:cubicBezTo>
                    <a:pt x="1174" y="417"/>
                    <a:pt x="1272" y="453"/>
                    <a:pt x="1351" y="532"/>
                  </a:cubicBezTo>
                  <a:cubicBezTo>
                    <a:pt x="1600" y="778"/>
                    <a:pt x="1423" y="1200"/>
                    <a:pt x="1077" y="1200"/>
                  </a:cubicBezTo>
                  <a:cubicBezTo>
                    <a:pt x="861" y="1200"/>
                    <a:pt x="687" y="1023"/>
                    <a:pt x="687" y="807"/>
                  </a:cubicBezTo>
                  <a:cubicBezTo>
                    <a:pt x="687" y="573"/>
                    <a:pt x="879" y="417"/>
                    <a:pt x="1079" y="417"/>
                  </a:cubicBezTo>
                  <a:close/>
                  <a:moveTo>
                    <a:pt x="1070" y="1"/>
                  </a:moveTo>
                  <a:cubicBezTo>
                    <a:pt x="873" y="1"/>
                    <a:pt x="671" y="74"/>
                    <a:pt x="507" y="238"/>
                  </a:cubicBezTo>
                  <a:cubicBezTo>
                    <a:pt x="0" y="748"/>
                    <a:pt x="360" y="1615"/>
                    <a:pt x="1077" y="1615"/>
                  </a:cubicBezTo>
                  <a:cubicBezTo>
                    <a:pt x="1521" y="1612"/>
                    <a:pt x="1881" y="1252"/>
                    <a:pt x="1881" y="807"/>
                  </a:cubicBezTo>
                  <a:cubicBezTo>
                    <a:pt x="1881" y="322"/>
                    <a:pt x="1484" y="1"/>
                    <a:pt x="10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6591518"/>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76C63-4A27-6538-C9C2-D5AB1436F4F7}"/>
              </a:ext>
            </a:extLst>
          </p:cNvPr>
          <p:cNvSpPr>
            <a:spLocks noGrp="1"/>
          </p:cNvSpPr>
          <p:nvPr>
            <p:ph type="title"/>
          </p:nvPr>
        </p:nvSpPr>
        <p:spPr>
          <a:xfrm>
            <a:off x="91796" y="343140"/>
            <a:ext cx="6458704" cy="500700"/>
          </a:xfrm>
        </p:spPr>
        <p:txBody>
          <a:bodyPr/>
          <a:lstStyle/>
          <a:p>
            <a:r>
              <a:rPr lang="en-US" sz="2000" dirty="0">
                <a:solidFill>
                  <a:schemeClr val="accent6">
                    <a:lumMod val="50000"/>
                  </a:schemeClr>
                </a:solidFill>
                <a:latin typeface="Encode Sans" panose="020B0604020202020204" charset="0"/>
              </a:rPr>
              <a:t>Usage of Solar and Nuclear Consumption per capita </a:t>
            </a:r>
            <a:endParaRPr lang="en-CA" sz="3200" dirty="0"/>
          </a:p>
        </p:txBody>
      </p:sp>
      <p:pic>
        <p:nvPicPr>
          <p:cNvPr id="4" name="Picture 3">
            <a:extLst>
              <a:ext uri="{FF2B5EF4-FFF2-40B4-BE49-F238E27FC236}">
                <a16:creationId xmlns:a16="http://schemas.microsoft.com/office/drawing/2014/main" id="{2ACA08B7-8236-5BA5-FFD1-AD704977FF55}"/>
              </a:ext>
            </a:extLst>
          </p:cNvPr>
          <p:cNvPicPr>
            <a:picLocks noChangeAspect="1"/>
          </p:cNvPicPr>
          <p:nvPr/>
        </p:nvPicPr>
        <p:blipFill>
          <a:blip r:embed="rId3"/>
          <a:stretch>
            <a:fillRect/>
          </a:stretch>
        </p:blipFill>
        <p:spPr>
          <a:xfrm>
            <a:off x="91796" y="2473988"/>
            <a:ext cx="4573657" cy="22868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6331F75B-1DA9-F573-0438-BBE361A16F65}"/>
              </a:ext>
            </a:extLst>
          </p:cNvPr>
          <p:cNvPicPr>
            <a:picLocks noChangeAspect="1"/>
          </p:cNvPicPr>
          <p:nvPr/>
        </p:nvPicPr>
        <p:blipFill>
          <a:blip r:embed="rId4"/>
          <a:stretch>
            <a:fillRect/>
          </a:stretch>
        </p:blipFill>
        <p:spPr>
          <a:xfrm>
            <a:off x="4542204" y="907256"/>
            <a:ext cx="4531543" cy="22657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E2A839F8-808A-A1E3-C3D4-DA33BFADE51D}"/>
              </a:ext>
            </a:extLst>
          </p:cNvPr>
          <p:cNvSpPr txBox="1"/>
          <p:nvPr/>
        </p:nvSpPr>
        <p:spPr>
          <a:xfrm>
            <a:off x="5304345" y="4060677"/>
            <a:ext cx="3623291" cy="461665"/>
          </a:xfrm>
          <a:prstGeom prst="rect">
            <a:avLst/>
          </a:prstGeom>
          <a:noFill/>
        </p:spPr>
        <p:txBody>
          <a:bodyPr wrap="square" rtlCol="0">
            <a:spAutoFit/>
          </a:bodyPr>
          <a:lstStyle/>
          <a:p>
            <a:pPr algn="ctr"/>
            <a:r>
              <a:rPr lang="en-US" sz="1200" b="1" dirty="0">
                <a:solidFill>
                  <a:schemeClr val="accent5">
                    <a:lumMod val="50000"/>
                  </a:schemeClr>
                </a:solidFill>
                <a:latin typeface="Encode Sans"/>
              </a:rPr>
              <a:t>Canada produced 7.4 kilo </a:t>
            </a:r>
            <a:r>
              <a:rPr lang="en-US" sz="1200" b="1" dirty="0" err="1">
                <a:solidFill>
                  <a:schemeClr val="accent5">
                    <a:lumMod val="50000"/>
                  </a:schemeClr>
                </a:solidFill>
                <a:latin typeface="Encode Sans"/>
              </a:rPr>
              <a:t>tonnes</a:t>
            </a:r>
            <a:r>
              <a:rPr lang="en-US" sz="1200" b="1" dirty="0">
                <a:solidFill>
                  <a:schemeClr val="accent5">
                    <a:lumMod val="50000"/>
                  </a:schemeClr>
                </a:solidFill>
                <a:latin typeface="Encode Sans"/>
              </a:rPr>
              <a:t> of uranium in 2022 from mines in Saskatchewan</a:t>
            </a:r>
            <a:endParaRPr lang="en-CA" sz="1200" b="1" dirty="0">
              <a:solidFill>
                <a:schemeClr val="accent5">
                  <a:lumMod val="50000"/>
                </a:schemeClr>
              </a:solidFill>
              <a:latin typeface="Encode Sans"/>
              <a:sym typeface="Encode Sans"/>
            </a:endParaRPr>
          </a:p>
        </p:txBody>
      </p:sp>
      <p:sp>
        <p:nvSpPr>
          <p:cNvPr id="14" name="Arrow: Curved Down 13">
            <a:extLst>
              <a:ext uri="{FF2B5EF4-FFF2-40B4-BE49-F238E27FC236}">
                <a16:creationId xmlns:a16="http://schemas.microsoft.com/office/drawing/2014/main" id="{277F9EC0-F3B1-0B15-4E53-3622A94030AE}"/>
              </a:ext>
            </a:extLst>
          </p:cNvPr>
          <p:cNvSpPr/>
          <p:nvPr/>
        </p:nvSpPr>
        <p:spPr>
          <a:xfrm rot="2582667">
            <a:off x="4777787" y="3400504"/>
            <a:ext cx="984734" cy="407791"/>
          </a:xfrm>
          <a:prstGeom prst="curved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33FF27E8-2CBF-4787-6EA6-BB2F682CDF9A}"/>
              </a:ext>
            </a:extLst>
          </p:cNvPr>
          <p:cNvSpPr txBox="1"/>
          <p:nvPr/>
        </p:nvSpPr>
        <p:spPr>
          <a:xfrm>
            <a:off x="341495" y="1619240"/>
            <a:ext cx="3998311" cy="646331"/>
          </a:xfrm>
          <a:prstGeom prst="rect">
            <a:avLst/>
          </a:prstGeom>
          <a:noFill/>
        </p:spPr>
        <p:txBody>
          <a:bodyPr wrap="square">
            <a:spAutoFit/>
          </a:bodyPr>
          <a:lstStyle/>
          <a:p>
            <a:pPr algn="ctr"/>
            <a:r>
              <a:rPr lang="en-US" sz="1200" b="1" dirty="0">
                <a:solidFill>
                  <a:schemeClr val="accent5">
                    <a:lumMod val="50000"/>
                  </a:schemeClr>
                </a:solidFill>
                <a:latin typeface="Encode Sans"/>
              </a:rPr>
              <a:t>Most of the solar power generating potential in Canada is located in the south in Alberta, Saskatchewan, and Ontario.</a:t>
            </a:r>
          </a:p>
        </p:txBody>
      </p:sp>
      <p:grpSp>
        <p:nvGrpSpPr>
          <p:cNvPr id="18" name="Google Shape;2303;p112">
            <a:extLst>
              <a:ext uri="{FF2B5EF4-FFF2-40B4-BE49-F238E27FC236}">
                <a16:creationId xmlns:a16="http://schemas.microsoft.com/office/drawing/2014/main" id="{59A34149-ABFC-BBFD-69DA-7F93910672C1}"/>
              </a:ext>
            </a:extLst>
          </p:cNvPr>
          <p:cNvGrpSpPr/>
          <p:nvPr/>
        </p:nvGrpSpPr>
        <p:grpSpPr>
          <a:xfrm>
            <a:off x="4771148" y="4017946"/>
            <a:ext cx="636134" cy="617960"/>
            <a:chOff x="7808550" y="2058275"/>
            <a:chExt cx="314375" cy="353900"/>
          </a:xfrm>
        </p:grpSpPr>
        <p:sp>
          <p:nvSpPr>
            <p:cNvPr id="19" name="Google Shape;2304;p112">
              <a:extLst>
                <a:ext uri="{FF2B5EF4-FFF2-40B4-BE49-F238E27FC236}">
                  <a16:creationId xmlns:a16="http://schemas.microsoft.com/office/drawing/2014/main" id="{F7449428-C671-AAAC-B539-8AFB1586A1B3}"/>
                </a:ext>
              </a:extLst>
            </p:cNvPr>
            <p:cNvSpPr/>
            <p:nvPr/>
          </p:nvSpPr>
          <p:spPr>
            <a:xfrm>
              <a:off x="7911750" y="2284925"/>
              <a:ext cx="36400" cy="31175"/>
            </a:xfrm>
            <a:custGeom>
              <a:avLst/>
              <a:gdLst/>
              <a:ahLst/>
              <a:cxnLst/>
              <a:rect l="l" t="t" r="r" b="b"/>
              <a:pathLst>
                <a:path w="1456" h="1247" extrusionOk="0">
                  <a:moveTo>
                    <a:pt x="831" y="415"/>
                  </a:moveTo>
                  <a:cubicBezTo>
                    <a:pt x="938" y="415"/>
                    <a:pt x="1040" y="497"/>
                    <a:pt x="1040" y="622"/>
                  </a:cubicBezTo>
                  <a:cubicBezTo>
                    <a:pt x="1040" y="736"/>
                    <a:pt x="949" y="831"/>
                    <a:pt x="834" y="831"/>
                  </a:cubicBezTo>
                  <a:cubicBezTo>
                    <a:pt x="648" y="831"/>
                    <a:pt x="556" y="605"/>
                    <a:pt x="687" y="474"/>
                  </a:cubicBezTo>
                  <a:cubicBezTo>
                    <a:pt x="729" y="433"/>
                    <a:pt x="781" y="415"/>
                    <a:pt x="831" y="415"/>
                  </a:cubicBezTo>
                  <a:close/>
                  <a:moveTo>
                    <a:pt x="834" y="0"/>
                  </a:moveTo>
                  <a:cubicBezTo>
                    <a:pt x="278" y="0"/>
                    <a:pt x="0" y="671"/>
                    <a:pt x="393" y="1063"/>
                  </a:cubicBezTo>
                  <a:cubicBezTo>
                    <a:pt x="520" y="1190"/>
                    <a:pt x="676" y="1247"/>
                    <a:pt x="829" y="1247"/>
                  </a:cubicBezTo>
                  <a:cubicBezTo>
                    <a:pt x="1149" y="1247"/>
                    <a:pt x="1456" y="998"/>
                    <a:pt x="1456" y="622"/>
                  </a:cubicBezTo>
                  <a:cubicBezTo>
                    <a:pt x="1456" y="278"/>
                    <a:pt x="1178"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05;p112">
              <a:extLst>
                <a:ext uri="{FF2B5EF4-FFF2-40B4-BE49-F238E27FC236}">
                  <a16:creationId xmlns:a16="http://schemas.microsoft.com/office/drawing/2014/main" id="{6E16D42B-B1EA-3003-8B28-ECD7323CE8AE}"/>
                </a:ext>
              </a:extLst>
            </p:cNvPr>
            <p:cNvSpPr/>
            <p:nvPr/>
          </p:nvSpPr>
          <p:spPr>
            <a:xfrm>
              <a:off x="7900200" y="2242275"/>
              <a:ext cx="64800" cy="36050"/>
            </a:xfrm>
            <a:custGeom>
              <a:avLst/>
              <a:gdLst/>
              <a:ahLst/>
              <a:cxnLst/>
              <a:rect l="l" t="t" r="r" b="b"/>
              <a:pathLst>
                <a:path w="2592" h="1442" extrusionOk="0">
                  <a:moveTo>
                    <a:pt x="1295" y="414"/>
                  </a:moveTo>
                  <a:cubicBezTo>
                    <a:pt x="1544" y="414"/>
                    <a:pt x="1794" y="463"/>
                    <a:pt x="2029" y="561"/>
                  </a:cubicBezTo>
                  <a:lnTo>
                    <a:pt x="1695" y="990"/>
                  </a:lnTo>
                  <a:cubicBezTo>
                    <a:pt x="1565" y="950"/>
                    <a:pt x="1430" y="931"/>
                    <a:pt x="1295" y="931"/>
                  </a:cubicBezTo>
                  <a:cubicBezTo>
                    <a:pt x="1161" y="931"/>
                    <a:pt x="1026" y="950"/>
                    <a:pt x="897" y="990"/>
                  </a:cubicBezTo>
                  <a:lnTo>
                    <a:pt x="560" y="561"/>
                  </a:lnTo>
                  <a:cubicBezTo>
                    <a:pt x="796" y="463"/>
                    <a:pt x="1045" y="414"/>
                    <a:pt x="1295" y="414"/>
                  </a:cubicBezTo>
                  <a:close/>
                  <a:moveTo>
                    <a:pt x="1295" y="0"/>
                  </a:moveTo>
                  <a:cubicBezTo>
                    <a:pt x="896" y="0"/>
                    <a:pt x="497" y="103"/>
                    <a:pt x="138" y="309"/>
                  </a:cubicBezTo>
                  <a:cubicBezTo>
                    <a:pt x="27" y="371"/>
                    <a:pt x="1" y="515"/>
                    <a:pt x="79" y="617"/>
                  </a:cubicBezTo>
                  <a:lnTo>
                    <a:pt x="662" y="1363"/>
                  </a:lnTo>
                  <a:cubicBezTo>
                    <a:pt x="702" y="1414"/>
                    <a:pt x="763" y="1441"/>
                    <a:pt x="825" y="1441"/>
                  </a:cubicBezTo>
                  <a:cubicBezTo>
                    <a:pt x="853" y="1441"/>
                    <a:pt x="881" y="1436"/>
                    <a:pt x="907" y="1425"/>
                  </a:cubicBezTo>
                  <a:cubicBezTo>
                    <a:pt x="1031" y="1371"/>
                    <a:pt x="1164" y="1344"/>
                    <a:pt x="1296" y="1344"/>
                  </a:cubicBezTo>
                  <a:cubicBezTo>
                    <a:pt x="1429" y="1344"/>
                    <a:pt x="1561" y="1371"/>
                    <a:pt x="1686" y="1425"/>
                  </a:cubicBezTo>
                  <a:cubicBezTo>
                    <a:pt x="1712" y="1436"/>
                    <a:pt x="1740" y="1441"/>
                    <a:pt x="1768" y="1441"/>
                  </a:cubicBezTo>
                  <a:cubicBezTo>
                    <a:pt x="1830" y="1441"/>
                    <a:pt x="1890" y="1414"/>
                    <a:pt x="1931" y="1363"/>
                  </a:cubicBezTo>
                  <a:lnTo>
                    <a:pt x="2513" y="617"/>
                  </a:lnTo>
                  <a:cubicBezTo>
                    <a:pt x="2592" y="515"/>
                    <a:pt x="2562" y="371"/>
                    <a:pt x="2454" y="309"/>
                  </a:cubicBezTo>
                  <a:lnTo>
                    <a:pt x="2451" y="309"/>
                  </a:lnTo>
                  <a:cubicBezTo>
                    <a:pt x="2093" y="103"/>
                    <a:pt x="1694" y="0"/>
                    <a:pt x="12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306;p112">
              <a:extLst>
                <a:ext uri="{FF2B5EF4-FFF2-40B4-BE49-F238E27FC236}">
                  <a16:creationId xmlns:a16="http://schemas.microsoft.com/office/drawing/2014/main" id="{033AB371-D266-9624-E7A4-47A425A7D0D8}"/>
                </a:ext>
              </a:extLst>
            </p:cNvPr>
            <p:cNvSpPr/>
            <p:nvPr/>
          </p:nvSpPr>
          <p:spPr>
            <a:xfrm>
              <a:off x="7874375" y="2295425"/>
              <a:ext cx="46150" cy="56050"/>
            </a:xfrm>
            <a:custGeom>
              <a:avLst/>
              <a:gdLst/>
              <a:ahLst/>
              <a:cxnLst/>
              <a:rect l="l" t="t" r="r" b="b"/>
              <a:pathLst>
                <a:path w="1846" h="2242" extrusionOk="0">
                  <a:moveTo>
                    <a:pt x="432" y="450"/>
                  </a:moveTo>
                  <a:lnTo>
                    <a:pt x="969" y="525"/>
                  </a:lnTo>
                  <a:cubicBezTo>
                    <a:pt x="1034" y="790"/>
                    <a:pt x="1171" y="1029"/>
                    <a:pt x="1368" y="1216"/>
                  </a:cubicBezTo>
                  <a:lnTo>
                    <a:pt x="1165" y="1723"/>
                  </a:lnTo>
                  <a:cubicBezTo>
                    <a:pt x="759" y="1412"/>
                    <a:pt x="494" y="954"/>
                    <a:pt x="432" y="450"/>
                  </a:cubicBezTo>
                  <a:close/>
                  <a:moveTo>
                    <a:pt x="208" y="0"/>
                  </a:moveTo>
                  <a:cubicBezTo>
                    <a:pt x="95" y="0"/>
                    <a:pt x="0" y="90"/>
                    <a:pt x="0" y="208"/>
                  </a:cubicBezTo>
                  <a:lnTo>
                    <a:pt x="0" y="211"/>
                  </a:lnTo>
                  <a:cubicBezTo>
                    <a:pt x="4" y="1036"/>
                    <a:pt x="442" y="1798"/>
                    <a:pt x="1158" y="2213"/>
                  </a:cubicBezTo>
                  <a:cubicBezTo>
                    <a:pt x="1191" y="2232"/>
                    <a:pt x="1227" y="2241"/>
                    <a:pt x="1262" y="2241"/>
                  </a:cubicBezTo>
                  <a:cubicBezTo>
                    <a:pt x="1343" y="2241"/>
                    <a:pt x="1422" y="2194"/>
                    <a:pt x="1456" y="2112"/>
                  </a:cubicBezTo>
                  <a:lnTo>
                    <a:pt x="1809" y="1232"/>
                  </a:lnTo>
                  <a:cubicBezTo>
                    <a:pt x="1845" y="1144"/>
                    <a:pt x="1816" y="1042"/>
                    <a:pt x="1741" y="987"/>
                  </a:cubicBezTo>
                  <a:cubicBezTo>
                    <a:pt x="1525" y="826"/>
                    <a:pt x="1384" y="584"/>
                    <a:pt x="1355" y="316"/>
                  </a:cubicBezTo>
                  <a:cubicBezTo>
                    <a:pt x="1341" y="221"/>
                    <a:pt x="1269" y="146"/>
                    <a:pt x="1178" y="133"/>
                  </a:cubicBezTo>
                  <a:lnTo>
                    <a:pt x="236" y="2"/>
                  </a:lnTo>
                  <a:cubicBezTo>
                    <a:pt x="226" y="1"/>
                    <a:pt x="217" y="0"/>
                    <a:pt x="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07;p112">
              <a:extLst>
                <a:ext uri="{FF2B5EF4-FFF2-40B4-BE49-F238E27FC236}">
                  <a16:creationId xmlns:a16="http://schemas.microsoft.com/office/drawing/2014/main" id="{BCED613B-E853-9158-3666-08A635B13E12}"/>
                </a:ext>
              </a:extLst>
            </p:cNvPr>
            <p:cNvSpPr/>
            <p:nvPr/>
          </p:nvSpPr>
          <p:spPr>
            <a:xfrm>
              <a:off x="7944625" y="2295500"/>
              <a:ext cx="46150" cy="56000"/>
            </a:xfrm>
            <a:custGeom>
              <a:avLst/>
              <a:gdLst/>
              <a:ahLst/>
              <a:cxnLst/>
              <a:rect l="l" t="t" r="r" b="b"/>
              <a:pathLst>
                <a:path w="1846" h="2240" extrusionOk="0">
                  <a:moveTo>
                    <a:pt x="1413" y="447"/>
                  </a:moveTo>
                  <a:cubicBezTo>
                    <a:pt x="1348" y="951"/>
                    <a:pt x="1086" y="1409"/>
                    <a:pt x="681" y="1720"/>
                  </a:cubicBezTo>
                  <a:lnTo>
                    <a:pt x="478" y="1213"/>
                  </a:lnTo>
                  <a:cubicBezTo>
                    <a:pt x="674" y="1026"/>
                    <a:pt x="815" y="787"/>
                    <a:pt x="877" y="522"/>
                  </a:cubicBezTo>
                  <a:lnTo>
                    <a:pt x="1413" y="447"/>
                  </a:lnTo>
                  <a:close/>
                  <a:moveTo>
                    <a:pt x="1637" y="0"/>
                  </a:moveTo>
                  <a:cubicBezTo>
                    <a:pt x="1628" y="0"/>
                    <a:pt x="1619" y="1"/>
                    <a:pt x="1610" y="2"/>
                  </a:cubicBezTo>
                  <a:lnTo>
                    <a:pt x="667" y="136"/>
                  </a:lnTo>
                  <a:cubicBezTo>
                    <a:pt x="576" y="149"/>
                    <a:pt x="501" y="221"/>
                    <a:pt x="491" y="316"/>
                  </a:cubicBezTo>
                  <a:cubicBezTo>
                    <a:pt x="461" y="585"/>
                    <a:pt x="321" y="827"/>
                    <a:pt x="105" y="987"/>
                  </a:cubicBezTo>
                  <a:cubicBezTo>
                    <a:pt x="26" y="1046"/>
                    <a:pt x="0" y="1144"/>
                    <a:pt x="36" y="1232"/>
                  </a:cubicBezTo>
                  <a:lnTo>
                    <a:pt x="393" y="2109"/>
                  </a:lnTo>
                  <a:cubicBezTo>
                    <a:pt x="425" y="2191"/>
                    <a:pt x="502" y="2239"/>
                    <a:pt x="583" y="2239"/>
                  </a:cubicBezTo>
                  <a:cubicBezTo>
                    <a:pt x="618" y="2239"/>
                    <a:pt x="654" y="2230"/>
                    <a:pt x="687" y="2210"/>
                  </a:cubicBezTo>
                  <a:cubicBezTo>
                    <a:pt x="1403" y="1798"/>
                    <a:pt x="1842" y="1033"/>
                    <a:pt x="1845" y="208"/>
                  </a:cubicBezTo>
                  <a:cubicBezTo>
                    <a:pt x="1845" y="90"/>
                    <a:pt x="1750" y="0"/>
                    <a:pt x="16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08;p112">
              <a:extLst>
                <a:ext uri="{FF2B5EF4-FFF2-40B4-BE49-F238E27FC236}">
                  <a16:creationId xmlns:a16="http://schemas.microsoft.com/office/drawing/2014/main" id="{53BF5308-631E-90DF-B27C-AA62A3EDA635}"/>
                </a:ext>
              </a:extLst>
            </p:cNvPr>
            <p:cNvSpPr/>
            <p:nvPr/>
          </p:nvSpPr>
          <p:spPr>
            <a:xfrm>
              <a:off x="7887625" y="2069500"/>
              <a:ext cx="42450" cy="31775"/>
            </a:xfrm>
            <a:custGeom>
              <a:avLst/>
              <a:gdLst/>
              <a:ahLst/>
              <a:cxnLst/>
              <a:rect l="l" t="t" r="r" b="b"/>
              <a:pathLst>
                <a:path w="1698" h="1271" extrusionOk="0">
                  <a:moveTo>
                    <a:pt x="1096" y="413"/>
                  </a:moveTo>
                  <a:cubicBezTo>
                    <a:pt x="1217" y="413"/>
                    <a:pt x="1315" y="511"/>
                    <a:pt x="1315" y="636"/>
                  </a:cubicBezTo>
                  <a:cubicBezTo>
                    <a:pt x="1315" y="757"/>
                    <a:pt x="1217" y="855"/>
                    <a:pt x="1096" y="855"/>
                  </a:cubicBezTo>
                  <a:lnTo>
                    <a:pt x="668" y="855"/>
                  </a:lnTo>
                  <a:cubicBezTo>
                    <a:pt x="373" y="855"/>
                    <a:pt x="373" y="413"/>
                    <a:pt x="668" y="413"/>
                  </a:cubicBezTo>
                  <a:close/>
                  <a:moveTo>
                    <a:pt x="633" y="0"/>
                  </a:moveTo>
                  <a:cubicBezTo>
                    <a:pt x="285" y="0"/>
                    <a:pt x="0" y="284"/>
                    <a:pt x="0" y="636"/>
                  </a:cubicBezTo>
                  <a:cubicBezTo>
                    <a:pt x="0" y="989"/>
                    <a:pt x="288" y="1271"/>
                    <a:pt x="638" y="1271"/>
                  </a:cubicBezTo>
                  <a:cubicBezTo>
                    <a:pt x="648" y="1271"/>
                    <a:pt x="658" y="1271"/>
                    <a:pt x="668" y="1270"/>
                  </a:cubicBezTo>
                  <a:lnTo>
                    <a:pt x="1096" y="1270"/>
                  </a:lnTo>
                  <a:cubicBezTo>
                    <a:pt x="1433" y="1251"/>
                    <a:pt x="1698" y="973"/>
                    <a:pt x="1698" y="636"/>
                  </a:cubicBezTo>
                  <a:cubicBezTo>
                    <a:pt x="1698" y="295"/>
                    <a:pt x="1433" y="17"/>
                    <a:pt x="1096" y="1"/>
                  </a:cubicBezTo>
                  <a:lnTo>
                    <a:pt x="668" y="1"/>
                  </a:lnTo>
                  <a:cubicBezTo>
                    <a:pt x="656" y="0"/>
                    <a:pt x="644" y="0"/>
                    <a:pt x="6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09;p112">
              <a:extLst>
                <a:ext uri="{FF2B5EF4-FFF2-40B4-BE49-F238E27FC236}">
                  <a16:creationId xmlns:a16="http://schemas.microsoft.com/office/drawing/2014/main" id="{1C7BD960-4E7F-D7D1-1D5A-98C93AF5E014}"/>
                </a:ext>
              </a:extLst>
            </p:cNvPr>
            <p:cNvSpPr/>
            <p:nvPr/>
          </p:nvSpPr>
          <p:spPr>
            <a:xfrm>
              <a:off x="7808550" y="2058275"/>
              <a:ext cx="314375" cy="353900"/>
            </a:xfrm>
            <a:custGeom>
              <a:avLst/>
              <a:gdLst/>
              <a:ahLst/>
              <a:cxnLst/>
              <a:rect l="l" t="t" r="r" b="b"/>
              <a:pathLst>
                <a:path w="12575" h="14156" extrusionOk="0">
                  <a:moveTo>
                    <a:pt x="8070" y="5092"/>
                  </a:moveTo>
                  <a:lnTo>
                    <a:pt x="8070" y="5618"/>
                  </a:lnTo>
                  <a:lnTo>
                    <a:pt x="1809" y="5618"/>
                  </a:lnTo>
                  <a:lnTo>
                    <a:pt x="1809" y="5092"/>
                  </a:lnTo>
                  <a:close/>
                  <a:moveTo>
                    <a:pt x="11364" y="6452"/>
                  </a:moveTo>
                  <a:lnTo>
                    <a:pt x="11364" y="6874"/>
                  </a:lnTo>
                  <a:lnTo>
                    <a:pt x="10785" y="6874"/>
                  </a:lnTo>
                  <a:lnTo>
                    <a:pt x="10785" y="6452"/>
                  </a:lnTo>
                  <a:close/>
                  <a:moveTo>
                    <a:pt x="11364" y="7287"/>
                  </a:moveTo>
                  <a:lnTo>
                    <a:pt x="11364" y="7751"/>
                  </a:lnTo>
                  <a:lnTo>
                    <a:pt x="10785" y="7751"/>
                  </a:lnTo>
                  <a:lnTo>
                    <a:pt x="10785" y="7287"/>
                  </a:lnTo>
                  <a:close/>
                  <a:moveTo>
                    <a:pt x="11364" y="8163"/>
                  </a:moveTo>
                  <a:lnTo>
                    <a:pt x="11364" y="8585"/>
                  </a:lnTo>
                  <a:lnTo>
                    <a:pt x="10785" y="8585"/>
                  </a:lnTo>
                  <a:lnTo>
                    <a:pt x="10785" y="8163"/>
                  </a:lnTo>
                  <a:close/>
                  <a:moveTo>
                    <a:pt x="11364" y="8997"/>
                  </a:moveTo>
                  <a:lnTo>
                    <a:pt x="11364" y="10296"/>
                  </a:lnTo>
                  <a:lnTo>
                    <a:pt x="10785" y="10296"/>
                  </a:lnTo>
                  <a:lnTo>
                    <a:pt x="10785" y="8997"/>
                  </a:lnTo>
                  <a:close/>
                  <a:moveTo>
                    <a:pt x="8911" y="1"/>
                  </a:moveTo>
                  <a:cubicBezTo>
                    <a:pt x="8256" y="1"/>
                    <a:pt x="7623" y="408"/>
                    <a:pt x="7403" y="1104"/>
                  </a:cubicBezTo>
                  <a:cubicBezTo>
                    <a:pt x="7282" y="1049"/>
                    <a:pt x="7151" y="1022"/>
                    <a:pt x="7020" y="1022"/>
                  </a:cubicBezTo>
                  <a:cubicBezTo>
                    <a:pt x="6575" y="1022"/>
                    <a:pt x="6192" y="1343"/>
                    <a:pt x="6114" y="1781"/>
                  </a:cubicBezTo>
                  <a:cubicBezTo>
                    <a:pt x="6039" y="1770"/>
                    <a:pt x="5965" y="1764"/>
                    <a:pt x="5891" y="1764"/>
                  </a:cubicBezTo>
                  <a:cubicBezTo>
                    <a:pt x="5451" y="1764"/>
                    <a:pt x="5029" y="1960"/>
                    <a:pt x="4743" y="2305"/>
                  </a:cubicBezTo>
                  <a:cubicBezTo>
                    <a:pt x="4635" y="2275"/>
                    <a:pt x="4527" y="2262"/>
                    <a:pt x="4416" y="2262"/>
                  </a:cubicBezTo>
                  <a:cubicBezTo>
                    <a:pt x="3690" y="2262"/>
                    <a:pt x="3101" y="2851"/>
                    <a:pt x="3101" y="3580"/>
                  </a:cubicBezTo>
                  <a:lnTo>
                    <a:pt x="3101" y="4680"/>
                  </a:lnTo>
                  <a:lnTo>
                    <a:pt x="1737" y="4680"/>
                  </a:lnTo>
                  <a:cubicBezTo>
                    <a:pt x="1547" y="4680"/>
                    <a:pt x="1394" y="4833"/>
                    <a:pt x="1394" y="5026"/>
                  </a:cubicBezTo>
                  <a:lnTo>
                    <a:pt x="1394" y="5690"/>
                  </a:lnTo>
                  <a:cubicBezTo>
                    <a:pt x="1394" y="5880"/>
                    <a:pt x="1547" y="6037"/>
                    <a:pt x="1737" y="6037"/>
                  </a:cubicBezTo>
                  <a:lnTo>
                    <a:pt x="1995" y="6037"/>
                  </a:lnTo>
                  <a:lnTo>
                    <a:pt x="1995" y="6505"/>
                  </a:lnTo>
                  <a:cubicBezTo>
                    <a:pt x="1989" y="7813"/>
                    <a:pt x="1829" y="9115"/>
                    <a:pt x="1508" y="10384"/>
                  </a:cubicBezTo>
                  <a:cubicBezTo>
                    <a:pt x="1482" y="10495"/>
                    <a:pt x="1547" y="10607"/>
                    <a:pt x="1659" y="10636"/>
                  </a:cubicBezTo>
                  <a:cubicBezTo>
                    <a:pt x="1676" y="10641"/>
                    <a:pt x="1693" y="10643"/>
                    <a:pt x="1711" y="10643"/>
                  </a:cubicBezTo>
                  <a:cubicBezTo>
                    <a:pt x="1803" y="10643"/>
                    <a:pt x="1886" y="10579"/>
                    <a:pt x="1910" y="10486"/>
                  </a:cubicBezTo>
                  <a:cubicBezTo>
                    <a:pt x="2238" y="9184"/>
                    <a:pt x="2404" y="7849"/>
                    <a:pt x="2408" y="6505"/>
                  </a:cubicBezTo>
                  <a:lnTo>
                    <a:pt x="2408" y="6037"/>
                  </a:lnTo>
                  <a:lnTo>
                    <a:pt x="7465" y="6037"/>
                  </a:lnTo>
                  <a:lnTo>
                    <a:pt x="7465" y="6505"/>
                  </a:lnTo>
                  <a:cubicBezTo>
                    <a:pt x="7468" y="7784"/>
                    <a:pt x="7622" y="9059"/>
                    <a:pt x="7919" y="10302"/>
                  </a:cubicBezTo>
                  <a:cubicBezTo>
                    <a:pt x="7762" y="10342"/>
                    <a:pt x="7654" y="10479"/>
                    <a:pt x="7651" y="10639"/>
                  </a:cubicBezTo>
                  <a:lnTo>
                    <a:pt x="7651" y="13744"/>
                  </a:lnTo>
                  <a:lnTo>
                    <a:pt x="566" y="13744"/>
                  </a:lnTo>
                  <a:cubicBezTo>
                    <a:pt x="985" y="13080"/>
                    <a:pt x="1341" y="12308"/>
                    <a:pt x="1629" y="11447"/>
                  </a:cubicBezTo>
                  <a:cubicBezTo>
                    <a:pt x="1682" y="11286"/>
                    <a:pt x="1552" y="11174"/>
                    <a:pt x="1424" y="11174"/>
                  </a:cubicBezTo>
                  <a:cubicBezTo>
                    <a:pt x="1345" y="11174"/>
                    <a:pt x="1267" y="11217"/>
                    <a:pt x="1233" y="11317"/>
                  </a:cubicBezTo>
                  <a:cubicBezTo>
                    <a:pt x="942" y="12190"/>
                    <a:pt x="576" y="12968"/>
                    <a:pt x="147" y="13626"/>
                  </a:cubicBezTo>
                  <a:cubicBezTo>
                    <a:pt x="0" y="13855"/>
                    <a:pt x="164" y="14156"/>
                    <a:pt x="435" y="14156"/>
                  </a:cubicBezTo>
                  <a:lnTo>
                    <a:pt x="12227" y="14156"/>
                  </a:lnTo>
                  <a:cubicBezTo>
                    <a:pt x="12420" y="14156"/>
                    <a:pt x="12574" y="14002"/>
                    <a:pt x="12574" y="13812"/>
                  </a:cubicBezTo>
                  <a:lnTo>
                    <a:pt x="12574" y="13194"/>
                  </a:lnTo>
                  <a:cubicBezTo>
                    <a:pt x="12568" y="13062"/>
                    <a:pt x="12467" y="12995"/>
                    <a:pt x="12366" y="12995"/>
                  </a:cubicBezTo>
                  <a:cubicBezTo>
                    <a:pt x="12266" y="12995"/>
                    <a:pt x="12165" y="13062"/>
                    <a:pt x="12159" y="13194"/>
                  </a:cubicBezTo>
                  <a:lnTo>
                    <a:pt x="12159" y="13744"/>
                  </a:lnTo>
                  <a:lnTo>
                    <a:pt x="8067" y="13744"/>
                  </a:lnTo>
                  <a:lnTo>
                    <a:pt x="8067" y="10708"/>
                  </a:lnTo>
                  <a:lnTo>
                    <a:pt x="12162" y="10708"/>
                  </a:lnTo>
                  <a:lnTo>
                    <a:pt x="12162" y="12226"/>
                  </a:lnTo>
                  <a:cubicBezTo>
                    <a:pt x="12159" y="12340"/>
                    <a:pt x="12254" y="12432"/>
                    <a:pt x="12368" y="12435"/>
                  </a:cubicBezTo>
                  <a:cubicBezTo>
                    <a:pt x="12483" y="12435"/>
                    <a:pt x="12574" y="12340"/>
                    <a:pt x="12574" y="12226"/>
                  </a:cubicBezTo>
                  <a:lnTo>
                    <a:pt x="12574" y="10639"/>
                  </a:lnTo>
                  <a:cubicBezTo>
                    <a:pt x="12574" y="10450"/>
                    <a:pt x="12420" y="10293"/>
                    <a:pt x="12231" y="10293"/>
                  </a:cubicBezTo>
                  <a:lnTo>
                    <a:pt x="11776" y="10293"/>
                  </a:lnTo>
                  <a:lnTo>
                    <a:pt x="11776" y="6384"/>
                  </a:lnTo>
                  <a:cubicBezTo>
                    <a:pt x="11776" y="6194"/>
                    <a:pt x="11622" y="6037"/>
                    <a:pt x="11433" y="6037"/>
                  </a:cubicBezTo>
                  <a:lnTo>
                    <a:pt x="10713" y="6037"/>
                  </a:lnTo>
                  <a:cubicBezTo>
                    <a:pt x="10523" y="6037"/>
                    <a:pt x="10369" y="6194"/>
                    <a:pt x="10369" y="6384"/>
                  </a:cubicBezTo>
                  <a:lnTo>
                    <a:pt x="10369" y="10293"/>
                  </a:lnTo>
                  <a:lnTo>
                    <a:pt x="8345" y="10293"/>
                  </a:lnTo>
                  <a:cubicBezTo>
                    <a:pt x="8040" y="9053"/>
                    <a:pt x="7883" y="7780"/>
                    <a:pt x="7880" y="6505"/>
                  </a:cubicBezTo>
                  <a:lnTo>
                    <a:pt x="7880" y="6037"/>
                  </a:lnTo>
                  <a:lnTo>
                    <a:pt x="8135" y="6037"/>
                  </a:lnTo>
                  <a:cubicBezTo>
                    <a:pt x="8328" y="6034"/>
                    <a:pt x="8482" y="5880"/>
                    <a:pt x="8482" y="5690"/>
                  </a:cubicBezTo>
                  <a:lnTo>
                    <a:pt x="8482" y="5023"/>
                  </a:lnTo>
                  <a:cubicBezTo>
                    <a:pt x="8482" y="4833"/>
                    <a:pt x="8328" y="4680"/>
                    <a:pt x="8135" y="4680"/>
                  </a:cubicBezTo>
                  <a:lnTo>
                    <a:pt x="6775" y="4680"/>
                  </a:lnTo>
                  <a:lnTo>
                    <a:pt x="6775" y="3930"/>
                  </a:lnTo>
                  <a:lnTo>
                    <a:pt x="8240" y="3930"/>
                  </a:lnTo>
                  <a:cubicBezTo>
                    <a:pt x="8675" y="3927"/>
                    <a:pt x="9038" y="3594"/>
                    <a:pt x="9071" y="3158"/>
                  </a:cubicBezTo>
                  <a:cubicBezTo>
                    <a:pt x="10003" y="3064"/>
                    <a:pt x="10647" y="2190"/>
                    <a:pt x="10461" y="1274"/>
                  </a:cubicBezTo>
                  <a:cubicBezTo>
                    <a:pt x="10437" y="1160"/>
                    <a:pt x="10352" y="1109"/>
                    <a:pt x="10265" y="1109"/>
                  </a:cubicBezTo>
                  <a:cubicBezTo>
                    <a:pt x="10147" y="1109"/>
                    <a:pt x="10027" y="1202"/>
                    <a:pt x="10055" y="1356"/>
                  </a:cubicBezTo>
                  <a:cubicBezTo>
                    <a:pt x="10199" y="2079"/>
                    <a:pt x="9650" y="2753"/>
                    <a:pt x="8911" y="2753"/>
                  </a:cubicBezTo>
                  <a:cubicBezTo>
                    <a:pt x="8773" y="2753"/>
                    <a:pt x="8662" y="2864"/>
                    <a:pt x="8662" y="3001"/>
                  </a:cubicBezTo>
                  <a:lnTo>
                    <a:pt x="8662" y="3093"/>
                  </a:lnTo>
                  <a:cubicBezTo>
                    <a:pt x="8662" y="3325"/>
                    <a:pt x="8472" y="3515"/>
                    <a:pt x="8240" y="3515"/>
                  </a:cubicBezTo>
                  <a:lnTo>
                    <a:pt x="6768" y="3515"/>
                  </a:lnTo>
                  <a:cubicBezTo>
                    <a:pt x="6542" y="3515"/>
                    <a:pt x="6359" y="3698"/>
                    <a:pt x="6359" y="3924"/>
                  </a:cubicBezTo>
                  <a:lnTo>
                    <a:pt x="6359" y="4676"/>
                  </a:lnTo>
                  <a:lnTo>
                    <a:pt x="3513" y="4676"/>
                  </a:lnTo>
                  <a:lnTo>
                    <a:pt x="3513" y="3580"/>
                  </a:lnTo>
                  <a:cubicBezTo>
                    <a:pt x="3513" y="3064"/>
                    <a:pt x="3933" y="2676"/>
                    <a:pt x="4411" y="2676"/>
                  </a:cubicBezTo>
                  <a:cubicBezTo>
                    <a:pt x="4509" y="2676"/>
                    <a:pt x="4608" y="2692"/>
                    <a:pt x="4707" y="2727"/>
                  </a:cubicBezTo>
                  <a:cubicBezTo>
                    <a:pt x="4736" y="2736"/>
                    <a:pt x="4765" y="2741"/>
                    <a:pt x="4794" y="2741"/>
                  </a:cubicBezTo>
                  <a:cubicBezTo>
                    <a:pt x="4882" y="2741"/>
                    <a:pt x="4966" y="2699"/>
                    <a:pt x="5018" y="2625"/>
                  </a:cubicBezTo>
                  <a:cubicBezTo>
                    <a:pt x="5225" y="2341"/>
                    <a:pt x="5553" y="2179"/>
                    <a:pt x="5895" y="2179"/>
                  </a:cubicBezTo>
                  <a:cubicBezTo>
                    <a:pt x="5985" y="2179"/>
                    <a:pt x="6076" y="2190"/>
                    <a:pt x="6166" y="2213"/>
                  </a:cubicBezTo>
                  <a:cubicBezTo>
                    <a:pt x="6191" y="2220"/>
                    <a:pt x="6215" y="2223"/>
                    <a:pt x="6239" y="2223"/>
                  </a:cubicBezTo>
                  <a:cubicBezTo>
                    <a:pt x="6388" y="2223"/>
                    <a:pt x="6516" y="2099"/>
                    <a:pt x="6516" y="1942"/>
                  </a:cubicBezTo>
                  <a:cubicBezTo>
                    <a:pt x="6516" y="1664"/>
                    <a:pt x="6742" y="1438"/>
                    <a:pt x="7020" y="1438"/>
                  </a:cubicBezTo>
                  <a:cubicBezTo>
                    <a:pt x="7024" y="1438"/>
                    <a:pt x="7029" y="1438"/>
                    <a:pt x="7033" y="1438"/>
                  </a:cubicBezTo>
                  <a:cubicBezTo>
                    <a:pt x="7137" y="1438"/>
                    <a:pt x="7239" y="1473"/>
                    <a:pt x="7321" y="1536"/>
                  </a:cubicBezTo>
                  <a:cubicBezTo>
                    <a:pt x="7373" y="1575"/>
                    <a:pt x="7432" y="1592"/>
                    <a:pt x="7489" y="1592"/>
                  </a:cubicBezTo>
                  <a:cubicBezTo>
                    <a:pt x="7617" y="1592"/>
                    <a:pt x="7738" y="1506"/>
                    <a:pt x="7762" y="1366"/>
                  </a:cubicBezTo>
                  <a:cubicBezTo>
                    <a:pt x="7868" y="813"/>
                    <a:pt x="8348" y="417"/>
                    <a:pt x="8906" y="417"/>
                  </a:cubicBezTo>
                  <a:cubicBezTo>
                    <a:pt x="8920" y="417"/>
                    <a:pt x="8933" y="417"/>
                    <a:pt x="8947" y="417"/>
                  </a:cubicBezTo>
                  <a:cubicBezTo>
                    <a:pt x="9195" y="424"/>
                    <a:pt x="9434" y="512"/>
                    <a:pt x="9627" y="666"/>
                  </a:cubicBezTo>
                  <a:cubicBezTo>
                    <a:pt x="9670" y="699"/>
                    <a:pt x="9714" y="714"/>
                    <a:pt x="9756" y="714"/>
                  </a:cubicBezTo>
                  <a:cubicBezTo>
                    <a:pt x="9928" y="714"/>
                    <a:pt x="10058" y="475"/>
                    <a:pt x="9882" y="339"/>
                  </a:cubicBezTo>
                  <a:cubicBezTo>
                    <a:pt x="9588" y="108"/>
                    <a:pt x="9247" y="1"/>
                    <a:pt x="89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10;p112">
              <a:extLst>
                <a:ext uri="{FF2B5EF4-FFF2-40B4-BE49-F238E27FC236}">
                  <a16:creationId xmlns:a16="http://schemas.microsoft.com/office/drawing/2014/main" id="{14DAFE3F-4AC5-6C0D-F1BB-91A33CFA3435}"/>
                </a:ext>
              </a:extLst>
            </p:cNvPr>
            <p:cNvSpPr/>
            <p:nvPr/>
          </p:nvSpPr>
          <p:spPr>
            <a:xfrm>
              <a:off x="8024925" y="2340275"/>
              <a:ext cx="31925" cy="31925"/>
            </a:xfrm>
            <a:custGeom>
              <a:avLst/>
              <a:gdLst/>
              <a:ahLst/>
              <a:cxnLst/>
              <a:rect l="l" t="t" r="r" b="b"/>
              <a:pathLst>
                <a:path w="1277" h="1277" extrusionOk="0">
                  <a:moveTo>
                    <a:pt x="861" y="416"/>
                  </a:moveTo>
                  <a:lnTo>
                    <a:pt x="861" y="861"/>
                  </a:lnTo>
                  <a:lnTo>
                    <a:pt x="416" y="861"/>
                  </a:lnTo>
                  <a:lnTo>
                    <a:pt x="416" y="416"/>
                  </a:lnTo>
                  <a:close/>
                  <a:moveTo>
                    <a:pt x="318" y="1"/>
                  </a:moveTo>
                  <a:cubicBezTo>
                    <a:pt x="144" y="1"/>
                    <a:pt x="0" y="144"/>
                    <a:pt x="0" y="321"/>
                  </a:cubicBezTo>
                  <a:lnTo>
                    <a:pt x="0" y="959"/>
                  </a:lnTo>
                  <a:cubicBezTo>
                    <a:pt x="0" y="1132"/>
                    <a:pt x="144" y="1276"/>
                    <a:pt x="318" y="1276"/>
                  </a:cubicBezTo>
                  <a:lnTo>
                    <a:pt x="959" y="1276"/>
                  </a:lnTo>
                  <a:cubicBezTo>
                    <a:pt x="1132" y="1276"/>
                    <a:pt x="1276" y="1132"/>
                    <a:pt x="1276" y="959"/>
                  </a:cubicBezTo>
                  <a:lnTo>
                    <a:pt x="1276" y="321"/>
                  </a:lnTo>
                  <a:cubicBezTo>
                    <a:pt x="1276" y="144"/>
                    <a:pt x="1132" y="1"/>
                    <a:pt x="9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11;p112">
              <a:extLst>
                <a:ext uri="{FF2B5EF4-FFF2-40B4-BE49-F238E27FC236}">
                  <a16:creationId xmlns:a16="http://schemas.microsoft.com/office/drawing/2014/main" id="{376A1CF3-37BB-B2F8-EF71-3F1EB579E669}"/>
                </a:ext>
              </a:extLst>
            </p:cNvPr>
            <p:cNvSpPr/>
            <p:nvPr/>
          </p:nvSpPr>
          <p:spPr>
            <a:xfrm>
              <a:off x="8065975" y="2340275"/>
              <a:ext cx="31925" cy="31925"/>
            </a:xfrm>
            <a:custGeom>
              <a:avLst/>
              <a:gdLst/>
              <a:ahLst/>
              <a:cxnLst/>
              <a:rect l="l" t="t" r="r" b="b"/>
              <a:pathLst>
                <a:path w="1277" h="1277" extrusionOk="0">
                  <a:moveTo>
                    <a:pt x="861" y="416"/>
                  </a:moveTo>
                  <a:lnTo>
                    <a:pt x="861" y="861"/>
                  </a:lnTo>
                  <a:lnTo>
                    <a:pt x="416" y="861"/>
                  </a:lnTo>
                  <a:lnTo>
                    <a:pt x="416" y="416"/>
                  </a:lnTo>
                  <a:close/>
                  <a:moveTo>
                    <a:pt x="318" y="1"/>
                  </a:moveTo>
                  <a:cubicBezTo>
                    <a:pt x="144" y="1"/>
                    <a:pt x="0" y="144"/>
                    <a:pt x="0" y="321"/>
                  </a:cubicBezTo>
                  <a:lnTo>
                    <a:pt x="0" y="959"/>
                  </a:lnTo>
                  <a:cubicBezTo>
                    <a:pt x="0" y="1132"/>
                    <a:pt x="144" y="1276"/>
                    <a:pt x="318" y="1276"/>
                  </a:cubicBezTo>
                  <a:lnTo>
                    <a:pt x="959" y="1276"/>
                  </a:lnTo>
                  <a:cubicBezTo>
                    <a:pt x="1132" y="1276"/>
                    <a:pt x="1276" y="1132"/>
                    <a:pt x="1276" y="959"/>
                  </a:cubicBezTo>
                  <a:lnTo>
                    <a:pt x="1276" y="321"/>
                  </a:lnTo>
                  <a:cubicBezTo>
                    <a:pt x="1276" y="144"/>
                    <a:pt x="1132" y="1"/>
                    <a:pt x="9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279;p112">
            <a:extLst>
              <a:ext uri="{FF2B5EF4-FFF2-40B4-BE49-F238E27FC236}">
                <a16:creationId xmlns:a16="http://schemas.microsoft.com/office/drawing/2014/main" id="{981D65A2-B5BA-C076-7889-C7176E9522BB}"/>
              </a:ext>
            </a:extLst>
          </p:cNvPr>
          <p:cNvGrpSpPr/>
          <p:nvPr/>
        </p:nvGrpSpPr>
        <p:grpSpPr>
          <a:xfrm>
            <a:off x="493895" y="997527"/>
            <a:ext cx="642178" cy="560062"/>
            <a:chOff x="3244775" y="2637950"/>
            <a:chExt cx="355125" cy="339300"/>
          </a:xfrm>
        </p:grpSpPr>
        <p:sp>
          <p:nvSpPr>
            <p:cNvPr id="28" name="Google Shape;2280;p112">
              <a:extLst>
                <a:ext uri="{FF2B5EF4-FFF2-40B4-BE49-F238E27FC236}">
                  <a16:creationId xmlns:a16="http://schemas.microsoft.com/office/drawing/2014/main" id="{A4FD6B27-483B-C6C5-A343-8C98530711AA}"/>
                </a:ext>
              </a:extLst>
            </p:cNvPr>
            <p:cNvSpPr/>
            <p:nvPr/>
          </p:nvSpPr>
          <p:spPr>
            <a:xfrm>
              <a:off x="3476800" y="2666075"/>
              <a:ext cx="76225" cy="60950"/>
            </a:xfrm>
            <a:custGeom>
              <a:avLst/>
              <a:gdLst/>
              <a:ahLst/>
              <a:cxnLst/>
              <a:rect l="l" t="t" r="r" b="b"/>
              <a:pathLst>
                <a:path w="3049" h="2438" extrusionOk="0">
                  <a:moveTo>
                    <a:pt x="1522" y="416"/>
                  </a:moveTo>
                  <a:cubicBezTo>
                    <a:pt x="1524" y="416"/>
                    <a:pt x="1526" y="416"/>
                    <a:pt x="1528" y="416"/>
                  </a:cubicBezTo>
                  <a:cubicBezTo>
                    <a:pt x="2192" y="419"/>
                    <a:pt x="2565" y="1181"/>
                    <a:pt x="2162" y="1708"/>
                  </a:cubicBezTo>
                  <a:cubicBezTo>
                    <a:pt x="1998" y="1922"/>
                    <a:pt x="1763" y="2021"/>
                    <a:pt x="1530" y="2021"/>
                  </a:cubicBezTo>
                  <a:cubicBezTo>
                    <a:pt x="1189" y="2021"/>
                    <a:pt x="852" y="1808"/>
                    <a:pt x="749" y="1427"/>
                  </a:cubicBezTo>
                  <a:cubicBezTo>
                    <a:pt x="612" y="918"/>
                    <a:pt x="995" y="416"/>
                    <a:pt x="1522" y="416"/>
                  </a:cubicBezTo>
                  <a:close/>
                  <a:moveTo>
                    <a:pt x="1525" y="1"/>
                  </a:moveTo>
                  <a:cubicBezTo>
                    <a:pt x="1115" y="1"/>
                    <a:pt x="705" y="204"/>
                    <a:pt x="471" y="609"/>
                  </a:cubicBezTo>
                  <a:cubicBezTo>
                    <a:pt x="0" y="1423"/>
                    <a:pt x="595" y="2437"/>
                    <a:pt x="1524" y="2437"/>
                  </a:cubicBezTo>
                  <a:cubicBezTo>
                    <a:pt x="2460" y="2437"/>
                    <a:pt x="3049" y="1423"/>
                    <a:pt x="2581" y="612"/>
                  </a:cubicBezTo>
                  <a:cubicBezTo>
                    <a:pt x="2347" y="205"/>
                    <a:pt x="1936" y="1"/>
                    <a:pt x="15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81;p112">
              <a:extLst>
                <a:ext uri="{FF2B5EF4-FFF2-40B4-BE49-F238E27FC236}">
                  <a16:creationId xmlns:a16="http://schemas.microsoft.com/office/drawing/2014/main" id="{16534716-2B18-A03A-7A03-1731DB594A7F}"/>
                </a:ext>
              </a:extLst>
            </p:cNvPr>
            <p:cNvSpPr/>
            <p:nvPr/>
          </p:nvSpPr>
          <p:spPr>
            <a:xfrm>
              <a:off x="3461350" y="2664675"/>
              <a:ext cx="19125" cy="12950"/>
            </a:xfrm>
            <a:custGeom>
              <a:avLst/>
              <a:gdLst/>
              <a:ahLst/>
              <a:cxnLst/>
              <a:rect l="l" t="t" r="r" b="b"/>
              <a:pathLst>
                <a:path w="765" h="518" extrusionOk="0">
                  <a:moveTo>
                    <a:pt x="297" y="0"/>
                  </a:moveTo>
                  <a:cubicBezTo>
                    <a:pt x="114" y="0"/>
                    <a:pt x="1" y="265"/>
                    <a:pt x="193" y="387"/>
                  </a:cubicBezTo>
                  <a:lnTo>
                    <a:pt x="190" y="387"/>
                  </a:lnTo>
                  <a:cubicBezTo>
                    <a:pt x="343" y="472"/>
                    <a:pt x="386" y="518"/>
                    <a:pt x="474" y="518"/>
                  </a:cubicBezTo>
                  <a:cubicBezTo>
                    <a:pt x="475" y="518"/>
                    <a:pt x="477" y="518"/>
                    <a:pt x="478" y="518"/>
                  </a:cubicBezTo>
                  <a:cubicBezTo>
                    <a:pt x="691" y="518"/>
                    <a:pt x="764" y="236"/>
                    <a:pt x="579" y="132"/>
                  </a:cubicBezTo>
                  <a:lnTo>
                    <a:pt x="399" y="27"/>
                  </a:lnTo>
                  <a:cubicBezTo>
                    <a:pt x="364" y="8"/>
                    <a:pt x="329"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82;p112">
              <a:extLst>
                <a:ext uri="{FF2B5EF4-FFF2-40B4-BE49-F238E27FC236}">
                  <a16:creationId xmlns:a16="http://schemas.microsoft.com/office/drawing/2014/main" id="{0CD5AB15-1FE8-CD0C-B9FB-A15D7FE0CF3B}"/>
                </a:ext>
              </a:extLst>
            </p:cNvPr>
            <p:cNvSpPr/>
            <p:nvPr/>
          </p:nvSpPr>
          <p:spPr>
            <a:xfrm>
              <a:off x="3461275" y="2715400"/>
              <a:ext cx="17900" cy="13025"/>
            </a:xfrm>
            <a:custGeom>
              <a:avLst/>
              <a:gdLst/>
              <a:ahLst/>
              <a:cxnLst/>
              <a:rect l="l" t="t" r="r" b="b"/>
              <a:pathLst>
                <a:path w="716" h="521" extrusionOk="0">
                  <a:moveTo>
                    <a:pt x="480" y="0"/>
                  </a:moveTo>
                  <a:cubicBezTo>
                    <a:pt x="443" y="0"/>
                    <a:pt x="406" y="10"/>
                    <a:pt x="372" y="29"/>
                  </a:cubicBezTo>
                  <a:lnTo>
                    <a:pt x="193" y="134"/>
                  </a:lnTo>
                  <a:cubicBezTo>
                    <a:pt x="0" y="254"/>
                    <a:pt x="114" y="521"/>
                    <a:pt x="299" y="521"/>
                  </a:cubicBezTo>
                  <a:cubicBezTo>
                    <a:pt x="332" y="521"/>
                    <a:pt x="366" y="512"/>
                    <a:pt x="402" y="494"/>
                  </a:cubicBezTo>
                  <a:lnTo>
                    <a:pt x="582" y="389"/>
                  </a:lnTo>
                  <a:cubicBezTo>
                    <a:pt x="683" y="334"/>
                    <a:pt x="716" y="206"/>
                    <a:pt x="660" y="105"/>
                  </a:cubicBezTo>
                  <a:cubicBezTo>
                    <a:pt x="621" y="37"/>
                    <a:pt x="552" y="0"/>
                    <a:pt x="4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83;p112">
              <a:extLst>
                <a:ext uri="{FF2B5EF4-FFF2-40B4-BE49-F238E27FC236}">
                  <a16:creationId xmlns:a16="http://schemas.microsoft.com/office/drawing/2014/main" id="{75B235BA-43C7-1F6A-9D59-08368980953D}"/>
                </a:ext>
              </a:extLst>
            </p:cNvPr>
            <p:cNvSpPr/>
            <p:nvPr/>
          </p:nvSpPr>
          <p:spPr>
            <a:xfrm>
              <a:off x="3509750" y="2739525"/>
              <a:ext cx="10400" cy="15625"/>
            </a:xfrm>
            <a:custGeom>
              <a:avLst/>
              <a:gdLst/>
              <a:ahLst/>
              <a:cxnLst/>
              <a:rect l="l" t="t" r="r" b="b"/>
              <a:pathLst>
                <a:path w="416" h="625" extrusionOk="0">
                  <a:moveTo>
                    <a:pt x="208" y="1"/>
                  </a:moveTo>
                  <a:cubicBezTo>
                    <a:pt x="104" y="1"/>
                    <a:pt x="0" y="70"/>
                    <a:pt x="0" y="209"/>
                  </a:cubicBezTo>
                  <a:lnTo>
                    <a:pt x="0" y="415"/>
                  </a:lnTo>
                  <a:cubicBezTo>
                    <a:pt x="0" y="530"/>
                    <a:pt x="92" y="625"/>
                    <a:pt x="206" y="625"/>
                  </a:cubicBezTo>
                  <a:cubicBezTo>
                    <a:pt x="321" y="625"/>
                    <a:pt x="416" y="530"/>
                    <a:pt x="416" y="415"/>
                  </a:cubicBezTo>
                  <a:lnTo>
                    <a:pt x="416" y="209"/>
                  </a:lnTo>
                  <a:cubicBezTo>
                    <a:pt x="416" y="70"/>
                    <a:pt x="312" y="1"/>
                    <a:pt x="2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84;p112">
              <a:extLst>
                <a:ext uri="{FF2B5EF4-FFF2-40B4-BE49-F238E27FC236}">
                  <a16:creationId xmlns:a16="http://schemas.microsoft.com/office/drawing/2014/main" id="{388EBCFA-63CE-4707-F3A7-FD9DAF406189}"/>
                </a:ext>
              </a:extLst>
            </p:cNvPr>
            <p:cNvSpPr/>
            <p:nvPr/>
          </p:nvSpPr>
          <p:spPr>
            <a:xfrm>
              <a:off x="3548900" y="2715300"/>
              <a:ext cx="19475" cy="13125"/>
            </a:xfrm>
            <a:custGeom>
              <a:avLst/>
              <a:gdLst/>
              <a:ahLst/>
              <a:cxnLst/>
              <a:rect l="l" t="t" r="r" b="b"/>
              <a:pathLst>
                <a:path w="779" h="525" extrusionOk="0">
                  <a:moveTo>
                    <a:pt x="303" y="1"/>
                  </a:moveTo>
                  <a:cubicBezTo>
                    <a:pt x="118" y="1"/>
                    <a:pt x="1" y="278"/>
                    <a:pt x="207" y="393"/>
                  </a:cubicBezTo>
                  <a:cubicBezTo>
                    <a:pt x="361" y="478"/>
                    <a:pt x="403" y="524"/>
                    <a:pt x="492" y="524"/>
                  </a:cubicBezTo>
                  <a:cubicBezTo>
                    <a:pt x="493" y="524"/>
                    <a:pt x="494" y="524"/>
                    <a:pt x="495" y="524"/>
                  </a:cubicBezTo>
                  <a:cubicBezTo>
                    <a:pt x="705" y="524"/>
                    <a:pt x="779" y="242"/>
                    <a:pt x="596" y="138"/>
                  </a:cubicBezTo>
                  <a:lnTo>
                    <a:pt x="413" y="33"/>
                  </a:lnTo>
                  <a:cubicBezTo>
                    <a:pt x="375" y="10"/>
                    <a:pt x="338" y="1"/>
                    <a:pt x="3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85;p112">
              <a:extLst>
                <a:ext uri="{FF2B5EF4-FFF2-40B4-BE49-F238E27FC236}">
                  <a16:creationId xmlns:a16="http://schemas.microsoft.com/office/drawing/2014/main" id="{B3A39BBD-3D14-1C47-0D4A-41ED31850C07}"/>
                </a:ext>
              </a:extLst>
            </p:cNvPr>
            <p:cNvSpPr/>
            <p:nvPr/>
          </p:nvSpPr>
          <p:spPr>
            <a:xfrm>
              <a:off x="3548900" y="2664575"/>
              <a:ext cx="19950" cy="13225"/>
            </a:xfrm>
            <a:custGeom>
              <a:avLst/>
              <a:gdLst/>
              <a:ahLst/>
              <a:cxnLst/>
              <a:rect l="l" t="t" r="r" b="b"/>
              <a:pathLst>
                <a:path w="798" h="529" extrusionOk="0">
                  <a:moveTo>
                    <a:pt x="495" y="0"/>
                  </a:moveTo>
                  <a:cubicBezTo>
                    <a:pt x="461" y="0"/>
                    <a:pt x="424" y="10"/>
                    <a:pt x="387" y="31"/>
                  </a:cubicBezTo>
                  <a:lnTo>
                    <a:pt x="207" y="136"/>
                  </a:lnTo>
                  <a:cubicBezTo>
                    <a:pt x="1" y="251"/>
                    <a:pt x="118" y="529"/>
                    <a:pt x="303" y="529"/>
                  </a:cubicBezTo>
                  <a:cubicBezTo>
                    <a:pt x="338" y="529"/>
                    <a:pt x="375" y="519"/>
                    <a:pt x="413" y="496"/>
                  </a:cubicBezTo>
                  <a:lnTo>
                    <a:pt x="593" y="391"/>
                  </a:lnTo>
                  <a:cubicBezTo>
                    <a:pt x="798" y="275"/>
                    <a:pt x="680" y="0"/>
                    <a:pt x="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86;p112">
              <a:extLst>
                <a:ext uri="{FF2B5EF4-FFF2-40B4-BE49-F238E27FC236}">
                  <a16:creationId xmlns:a16="http://schemas.microsoft.com/office/drawing/2014/main" id="{8AC7C53D-EC64-CF0F-60D0-A4A1291030A3}"/>
                </a:ext>
              </a:extLst>
            </p:cNvPr>
            <p:cNvSpPr/>
            <p:nvPr/>
          </p:nvSpPr>
          <p:spPr>
            <a:xfrm>
              <a:off x="3509750" y="2637950"/>
              <a:ext cx="10400" cy="15650"/>
            </a:xfrm>
            <a:custGeom>
              <a:avLst/>
              <a:gdLst/>
              <a:ahLst/>
              <a:cxnLst/>
              <a:rect l="l" t="t" r="r" b="b"/>
              <a:pathLst>
                <a:path w="416" h="626" extrusionOk="0">
                  <a:moveTo>
                    <a:pt x="208" y="0"/>
                  </a:moveTo>
                  <a:cubicBezTo>
                    <a:pt x="104" y="0"/>
                    <a:pt x="0" y="69"/>
                    <a:pt x="0" y="206"/>
                  </a:cubicBezTo>
                  <a:lnTo>
                    <a:pt x="0" y="416"/>
                  </a:lnTo>
                  <a:cubicBezTo>
                    <a:pt x="0" y="530"/>
                    <a:pt x="92" y="622"/>
                    <a:pt x="206" y="625"/>
                  </a:cubicBezTo>
                  <a:cubicBezTo>
                    <a:pt x="321" y="622"/>
                    <a:pt x="416" y="530"/>
                    <a:pt x="416" y="416"/>
                  </a:cubicBezTo>
                  <a:lnTo>
                    <a:pt x="416" y="206"/>
                  </a:lnTo>
                  <a:cubicBezTo>
                    <a:pt x="416" y="69"/>
                    <a:pt x="312" y="0"/>
                    <a:pt x="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87;p112">
              <a:extLst>
                <a:ext uri="{FF2B5EF4-FFF2-40B4-BE49-F238E27FC236}">
                  <a16:creationId xmlns:a16="http://schemas.microsoft.com/office/drawing/2014/main" id="{B7BA48DA-2694-F413-621A-453459E581BE}"/>
                </a:ext>
              </a:extLst>
            </p:cNvPr>
            <p:cNvSpPr/>
            <p:nvPr/>
          </p:nvSpPr>
          <p:spPr>
            <a:xfrm>
              <a:off x="3508525" y="2913650"/>
              <a:ext cx="27325" cy="43300"/>
            </a:xfrm>
            <a:custGeom>
              <a:avLst/>
              <a:gdLst/>
              <a:ahLst/>
              <a:cxnLst/>
              <a:rect l="l" t="t" r="r" b="b"/>
              <a:pathLst>
                <a:path w="1093" h="1732" extrusionOk="0">
                  <a:moveTo>
                    <a:pt x="603" y="1"/>
                  </a:moveTo>
                  <a:cubicBezTo>
                    <a:pt x="535" y="1"/>
                    <a:pt x="468" y="34"/>
                    <a:pt x="425" y="114"/>
                  </a:cubicBezTo>
                  <a:lnTo>
                    <a:pt x="75" y="768"/>
                  </a:lnTo>
                  <a:cubicBezTo>
                    <a:pt x="0" y="905"/>
                    <a:pt x="102" y="1072"/>
                    <a:pt x="255" y="1072"/>
                  </a:cubicBezTo>
                  <a:lnTo>
                    <a:pt x="488" y="1072"/>
                  </a:lnTo>
                  <a:lnTo>
                    <a:pt x="301" y="1422"/>
                  </a:lnTo>
                  <a:cubicBezTo>
                    <a:pt x="246" y="1523"/>
                    <a:pt x="285" y="1651"/>
                    <a:pt x="386" y="1703"/>
                  </a:cubicBezTo>
                  <a:lnTo>
                    <a:pt x="386" y="1707"/>
                  </a:lnTo>
                  <a:cubicBezTo>
                    <a:pt x="417" y="1724"/>
                    <a:pt x="450" y="1732"/>
                    <a:pt x="483" y="1732"/>
                  </a:cubicBezTo>
                  <a:cubicBezTo>
                    <a:pt x="556" y="1732"/>
                    <a:pt x="628" y="1692"/>
                    <a:pt x="664" y="1622"/>
                  </a:cubicBezTo>
                  <a:lnTo>
                    <a:pt x="1018" y="964"/>
                  </a:lnTo>
                  <a:cubicBezTo>
                    <a:pt x="1093" y="827"/>
                    <a:pt x="991" y="660"/>
                    <a:pt x="834" y="660"/>
                  </a:cubicBezTo>
                  <a:lnTo>
                    <a:pt x="602" y="660"/>
                  </a:lnTo>
                  <a:lnTo>
                    <a:pt x="792" y="307"/>
                  </a:lnTo>
                  <a:cubicBezTo>
                    <a:pt x="880" y="143"/>
                    <a:pt x="742" y="1"/>
                    <a:pt x="6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88;p112">
              <a:extLst>
                <a:ext uri="{FF2B5EF4-FFF2-40B4-BE49-F238E27FC236}">
                  <a16:creationId xmlns:a16="http://schemas.microsoft.com/office/drawing/2014/main" id="{BD4C1186-6B30-08D3-623A-B405A5D5ABAC}"/>
                </a:ext>
              </a:extLst>
            </p:cNvPr>
            <p:cNvSpPr/>
            <p:nvPr/>
          </p:nvSpPr>
          <p:spPr>
            <a:xfrm>
              <a:off x="3244775" y="2715150"/>
              <a:ext cx="355125" cy="262100"/>
            </a:xfrm>
            <a:custGeom>
              <a:avLst/>
              <a:gdLst/>
              <a:ahLst/>
              <a:cxnLst/>
              <a:rect l="l" t="t" r="r" b="b"/>
              <a:pathLst>
                <a:path w="14205" h="10484" extrusionOk="0">
                  <a:moveTo>
                    <a:pt x="3305" y="416"/>
                  </a:moveTo>
                  <a:lnTo>
                    <a:pt x="3203" y="1613"/>
                  </a:lnTo>
                  <a:lnTo>
                    <a:pt x="1715" y="1613"/>
                  </a:lnTo>
                  <a:lnTo>
                    <a:pt x="2022" y="416"/>
                  </a:lnTo>
                  <a:close/>
                  <a:moveTo>
                    <a:pt x="5009" y="412"/>
                  </a:moveTo>
                  <a:lnTo>
                    <a:pt x="5110" y="1613"/>
                  </a:lnTo>
                  <a:lnTo>
                    <a:pt x="3619" y="1613"/>
                  </a:lnTo>
                  <a:lnTo>
                    <a:pt x="3720" y="412"/>
                  </a:lnTo>
                  <a:close/>
                  <a:moveTo>
                    <a:pt x="6707" y="416"/>
                  </a:moveTo>
                  <a:lnTo>
                    <a:pt x="7014" y="1613"/>
                  </a:lnTo>
                  <a:lnTo>
                    <a:pt x="5526" y="1613"/>
                  </a:lnTo>
                  <a:lnTo>
                    <a:pt x="5424" y="416"/>
                  </a:lnTo>
                  <a:close/>
                  <a:moveTo>
                    <a:pt x="3167" y="2028"/>
                  </a:moveTo>
                  <a:lnTo>
                    <a:pt x="3066" y="3225"/>
                  </a:lnTo>
                  <a:lnTo>
                    <a:pt x="1303" y="3225"/>
                  </a:lnTo>
                  <a:lnTo>
                    <a:pt x="1610" y="2028"/>
                  </a:lnTo>
                  <a:close/>
                  <a:moveTo>
                    <a:pt x="5146" y="2028"/>
                  </a:moveTo>
                  <a:lnTo>
                    <a:pt x="5248" y="3225"/>
                  </a:lnTo>
                  <a:lnTo>
                    <a:pt x="3481" y="3225"/>
                  </a:lnTo>
                  <a:lnTo>
                    <a:pt x="3583" y="2028"/>
                  </a:lnTo>
                  <a:close/>
                  <a:moveTo>
                    <a:pt x="7119" y="2028"/>
                  </a:moveTo>
                  <a:lnTo>
                    <a:pt x="7426" y="3229"/>
                  </a:lnTo>
                  <a:lnTo>
                    <a:pt x="5663" y="3229"/>
                  </a:lnTo>
                  <a:lnTo>
                    <a:pt x="5562" y="2028"/>
                  </a:lnTo>
                  <a:close/>
                  <a:moveTo>
                    <a:pt x="3030" y="3641"/>
                  </a:moveTo>
                  <a:lnTo>
                    <a:pt x="2925" y="4838"/>
                  </a:lnTo>
                  <a:lnTo>
                    <a:pt x="891" y="4838"/>
                  </a:lnTo>
                  <a:lnTo>
                    <a:pt x="1198" y="3641"/>
                  </a:lnTo>
                  <a:close/>
                  <a:moveTo>
                    <a:pt x="7531" y="3641"/>
                  </a:moveTo>
                  <a:lnTo>
                    <a:pt x="7838" y="4838"/>
                  </a:lnTo>
                  <a:lnTo>
                    <a:pt x="5801" y="4838"/>
                  </a:lnTo>
                  <a:lnTo>
                    <a:pt x="5699" y="3641"/>
                  </a:lnTo>
                  <a:close/>
                  <a:moveTo>
                    <a:pt x="5284" y="3641"/>
                  </a:moveTo>
                  <a:lnTo>
                    <a:pt x="5388" y="4841"/>
                  </a:lnTo>
                  <a:lnTo>
                    <a:pt x="3344" y="4841"/>
                  </a:lnTo>
                  <a:lnTo>
                    <a:pt x="3445" y="3641"/>
                  </a:lnTo>
                  <a:close/>
                  <a:moveTo>
                    <a:pt x="9266" y="4638"/>
                  </a:moveTo>
                  <a:cubicBezTo>
                    <a:pt x="9303" y="4638"/>
                    <a:pt x="9333" y="4673"/>
                    <a:pt x="9333" y="4711"/>
                  </a:cubicBezTo>
                  <a:lnTo>
                    <a:pt x="9333" y="5231"/>
                  </a:lnTo>
                  <a:cubicBezTo>
                    <a:pt x="9075" y="5263"/>
                    <a:pt x="8879" y="5483"/>
                    <a:pt x="8879" y="5744"/>
                  </a:cubicBezTo>
                  <a:lnTo>
                    <a:pt x="8879" y="6232"/>
                  </a:lnTo>
                  <a:lnTo>
                    <a:pt x="8624" y="6232"/>
                  </a:lnTo>
                  <a:lnTo>
                    <a:pt x="8215" y="4639"/>
                  </a:lnTo>
                  <a:lnTo>
                    <a:pt x="9261" y="4639"/>
                  </a:lnTo>
                  <a:cubicBezTo>
                    <a:pt x="9263" y="4638"/>
                    <a:pt x="9265" y="4638"/>
                    <a:pt x="9266" y="4638"/>
                  </a:cubicBezTo>
                  <a:close/>
                  <a:moveTo>
                    <a:pt x="9687" y="5640"/>
                  </a:moveTo>
                  <a:cubicBezTo>
                    <a:pt x="9746" y="5640"/>
                    <a:pt x="9791" y="5685"/>
                    <a:pt x="9791" y="5744"/>
                  </a:cubicBezTo>
                  <a:lnTo>
                    <a:pt x="9791" y="6232"/>
                  </a:lnTo>
                  <a:lnTo>
                    <a:pt x="9294" y="6232"/>
                  </a:lnTo>
                  <a:lnTo>
                    <a:pt x="9294" y="5744"/>
                  </a:lnTo>
                  <a:cubicBezTo>
                    <a:pt x="9294" y="5685"/>
                    <a:pt x="9340" y="5640"/>
                    <a:pt x="9399" y="5640"/>
                  </a:cubicBezTo>
                  <a:close/>
                  <a:moveTo>
                    <a:pt x="12084" y="3095"/>
                  </a:moveTo>
                  <a:cubicBezTo>
                    <a:pt x="12281" y="3095"/>
                    <a:pt x="12441" y="3255"/>
                    <a:pt x="12441" y="3451"/>
                  </a:cubicBezTo>
                  <a:lnTo>
                    <a:pt x="12441" y="5231"/>
                  </a:lnTo>
                  <a:cubicBezTo>
                    <a:pt x="12179" y="5263"/>
                    <a:pt x="11983" y="5483"/>
                    <a:pt x="11983" y="5744"/>
                  </a:cubicBezTo>
                  <a:lnTo>
                    <a:pt x="11983" y="6232"/>
                  </a:lnTo>
                  <a:lnTo>
                    <a:pt x="10207" y="6232"/>
                  </a:lnTo>
                  <a:lnTo>
                    <a:pt x="10207" y="5744"/>
                  </a:lnTo>
                  <a:cubicBezTo>
                    <a:pt x="10207" y="5483"/>
                    <a:pt x="10010" y="5263"/>
                    <a:pt x="9752" y="5231"/>
                  </a:cubicBezTo>
                  <a:lnTo>
                    <a:pt x="9752" y="4714"/>
                  </a:lnTo>
                  <a:cubicBezTo>
                    <a:pt x="9752" y="4442"/>
                    <a:pt x="9530" y="4223"/>
                    <a:pt x="9261" y="4223"/>
                  </a:cubicBezTo>
                  <a:lnTo>
                    <a:pt x="8107" y="4223"/>
                  </a:lnTo>
                  <a:lnTo>
                    <a:pt x="7819" y="3095"/>
                  </a:lnTo>
                  <a:close/>
                  <a:moveTo>
                    <a:pt x="12794" y="5640"/>
                  </a:moveTo>
                  <a:cubicBezTo>
                    <a:pt x="12850" y="5640"/>
                    <a:pt x="12896" y="5685"/>
                    <a:pt x="12896" y="5744"/>
                  </a:cubicBezTo>
                  <a:lnTo>
                    <a:pt x="12896" y="6232"/>
                  </a:lnTo>
                  <a:lnTo>
                    <a:pt x="12398" y="6232"/>
                  </a:lnTo>
                  <a:lnTo>
                    <a:pt x="12398" y="5744"/>
                  </a:lnTo>
                  <a:cubicBezTo>
                    <a:pt x="12398" y="5685"/>
                    <a:pt x="12444" y="5640"/>
                    <a:pt x="12503" y="5640"/>
                  </a:cubicBezTo>
                  <a:close/>
                  <a:moveTo>
                    <a:pt x="2893" y="5257"/>
                  </a:moveTo>
                  <a:lnTo>
                    <a:pt x="2788" y="6454"/>
                  </a:lnTo>
                  <a:lnTo>
                    <a:pt x="479" y="6454"/>
                  </a:lnTo>
                  <a:lnTo>
                    <a:pt x="783" y="5257"/>
                  </a:lnTo>
                  <a:close/>
                  <a:moveTo>
                    <a:pt x="5421" y="5257"/>
                  </a:moveTo>
                  <a:lnTo>
                    <a:pt x="5523" y="6454"/>
                  </a:lnTo>
                  <a:lnTo>
                    <a:pt x="3207" y="6454"/>
                  </a:lnTo>
                  <a:lnTo>
                    <a:pt x="3308" y="5257"/>
                  </a:lnTo>
                  <a:close/>
                  <a:moveTo>
                    <a:pt x="7946" y="5254"/>
                  </a:moveTo>
                  <a:lnTo>
                    <a:pt x="8251" y="6454"/>
                  </a:lnTo>
                  <a:lnTo>
                    <a:pt x="5941" y="6454"/>
                  </a:lnTo>
                  <a:lnTo>
                    <a:pt x="5837" y="5254"/>
                  </a:lnTo>
                  <a:close/>
                  <a:moveTo>
                    <a:pt x="13789" y="6650"/>
                  </a:moveTo>
                  <a:lnTo>
                    <a:pt x="13789" y="7128"/>
                  </a:lnTo>
                  <a:lnTo>
                    <a:pt x="8401" y="7128"/>
                  </a:lnTo>
                  <a:lnTo>
                    <a:pt x="8401" y="6863"/>
                  </a:lnTo>
                  <a:cubicBezTo>
                    <a:pt x="8483" y="6843"/>
                    <a:pt x="8555" y="6797"/>
                    <a:pt x="8607" y="6732"/>
                  </a:cubicBezTo>
                  <a:cubicBezTo>
                    <a:pt x="8624" y="6706"/>
                    <a:pt x="8640" y="6680"/>
                    <a:pt x="8653" y="6650"/>
                  </a:cubicBezTo>
                  <a:close/>
                  <a:moveTo>
                    <a:pt x="6883" y="6866"/>
                  </a:moveTo>
                  <a:lnTo>
                    <a:pt x="6883" y="10072"/>
                  </a:lnTo>
                  <a:lnTo>
                    <a:pt x="6455" y="10072"/>
                  </a:lnTo>
                  <a:lnTo>
                    <a:pt x="6455" y="6866"/>
                  </a:lnTo>
                  <a:close/>
                  <a:moveTo>
                    <a:pt x="1996" y="0"/>
                  </a:moveTo>
                  <a:cubicBezTo>
                    <a:pt x="1819" y="0"/>
                    <a:pt x="1669" y="120"/>
                    <a:pt x="1627" y="291"/>
                  </a:cubicBezTo>
                  <a:lnTo>
                    <a:pt x="60" y="6418"/>
                  </a:lnTo>
                  <a:cubicBezTo>
                    <a:pt x="1" y="6647"/>
                    <a:pt x="174" y="6869"/>
                    <a:pt x="410" y="6869"/>
                  </a:cubicBezTo>
                  <a:lnTo>
                    <a:pt x="1241" y="6869"/>
                  </a:lnTo>
                  <a:lnTo>
                    <a:pt x="1241" y="8417"/>
                  </a:lnTo>
                  <a:cubicBezTo>
                    <a:pt x="1241" y="8531"/>
                    <a:pt x="1332" y="8623"/>
                    <a:pt x="1450" y="8623"/>
                  </a:cubicBezTo>
                  <a:cubicBezTo>
                    <a:pt x="1565" y="8623"/>
                    <a:pt x="1656" y="8531"/>
                    <a:pt x="1656" y="8417"/>
                  </a:cubicBezTo>
                  <a:lnTo>
                    <a:pt x="1656" y="6866"/>
                  </a:lnTo>
                  <a:lnTo>
                    <a:pt x="2088" y="6866"/>
                  </a:lnTo>
                  <a:lnTo>
                    <a:pt x="2088" y="10069"/>
                  </a:lnTo>
                  <a:lnTo>
                    <a:pt x="1656" y="10069"/>
                  </a:lnTo>
                  <a:lnTo>
                    <a:pt x="1656" y="9382"/>
                  </a:lnTo>
                  <a:cubicBezTo>
                    <a:pt x="1656" y="9244"/>
                    <a:pt x="1552" y="9176"/>
                    <a:pt x="1448" y="9176"/>
                  </a:cubicBezTo>
                  <a:cubicBezTo>
                    <a:pt x="1345" y="9176"/>
                    <a:pt x="1241" y="9244"/>
                    <a:pt x="1241" y="9382"/>
                  </a:cubicBezTo>
                  <a:lnTo>
                    <a:pt x="1241" y="10193"/>
                  </a:lnTo>
                  <a:cubicBezTo>
                    <a:pt x="1241" y="10353"/>
                    <a:pt x="1372" y="10484"/>
                    <a:pt x="1532" y="10484"/>
                  </a:cubicBezTo>
                  <a:lnTo>
                    <a:pt x="2209" y="10484"/>
                  </a:lnTo>
                  <a:cubicBezTo>
                    <a:pt x="2372" y="10484"/>
                    <a:pt x="2500" y="10353"/>
                    <a:pt x="2503" y="10193"/>
                  </a:cubicBezTo>
                  <a:lnTo>
                    <a:pt x="2503" y="6866"/>
                  </a:lnTo>
                  <a:lnTo>
                    <a:pt x="6036" y="6866"/>
                  </a:lnTo>
                  <a:lnTo>
                    <a:pt x="6036" y="10193"/>
                  </a:lnTo>
                  <a:cubicBezTo>
                    <a:pt x="6036" y="10353"/>
                    <a:pt x="6167" y="10484"/>
                    <a:pt x="6327" y="10484"/>
                  </a:cubicBezTo>
                  <a:lnTo>
                    <a:pt x="7004" y="10484"/>
                  </a:lnTo>
                  <a:cubicBezTo>
                    <a:pt x="7168" y="10484"/>
                    <a:pt x="7299" y="10353"/>
                    <a:pt x="7299" y="10193"/>
                  </a:cubicBezTo>
                  <a:lnTo>
                    <a:pt x="7299" y="6866"/>
                  </a:lnTo>
                  <a:lnTo>
                    <a:pt x="7986" y="6866"/>
                  </a:lnTo>
                  <a:lnTo>
                    <a:pt x="7986" y="7183"/>
                  </a:lnTo>
                  <a:cubicBezTo>
                    <a:pt x="7986" y="7380"/>
                    <a:pt x="8146" y="7537"/>
                    <a:pt x="8342" y="7540"/>
                  </a:cubicBezTo>
                  <a:lnTo>
                    <a:pt x="8542" y="7540"/>
                  </a:lnTo>
                  <a:lnTo>
                    <a:pt x="8542" y="10127"/>
                  </a:lnTo>
                  <a:cubicBezTo>
                    <a:pt x="8542" y="10324"/>
                    <a:pt x="8702" y="10484"/>
                    <a:pt x="8898" y="10484"/>
                  </a:cubicBezTo>
                  <a:lnTo>
                    <a:pt x="13295" y="10484"/>
                  </a:lnTo>
                  <a:cubicBezTo>
                    <a:pt x="13491" y="10484"/>
                    <a:pt x="13648" y="10324"/>
                    <a:pt x="13648" y="10127"/>
                  </a:cubicBezTo>
                  <a:lnTo>
                    <a:pt x="13648" y="9418"/>
                  </a:lnTo>
                  <a:cubicBezTo>
                    <a:pt x="13643" y="9285"/>
                    <a:pt x="13542" y="9219"/>
                    <a:pt x="13441" y="9219"/>
                  </a:cubicBezTo>
                  <a:cubicBezTo>
                    <a:pt x="13340" y="9219"/>
                    <a:pt x="13239" y="9285"/>
                    <a:pt x="13233" y="9418"/>
                  </a:cubicBezTo>
                  <a:lnTo>
                    <a:pt x="13233" y="10069"/>
                  </a:lnTo>
                  <a:lnTo>
                    <a:pt x="8957" y="10069"/>
                  </a:lnTo>
                  <a:lnTo>
                    <a:pt x="8957" y="7537"/>
                  </a:lnTo>
                  <a:lnTo>
                    <a:pt x="13233" y="7537"/>
                  </a:lnTo>
                  <a:lnTo>
                    <a:pt x="13233" y="8449"/>
                  </a:lnTo>
                  <a:cubicBezTo>
                    <a:pt x="13239" y="8582"/>
                    <a:pt x="13340" y="8648"/>
                    <a:pt x="13441" y="8648"/>
                  </a:cubicBezTo>
                  <a:cubicBezTo>
                    <a:pt x="13542" y="8648"/>
                    <a:pt x="13643" y="8582"/>
                    <a:pt x="13648" y="8449"/>
                  </a:cubicBezTo>
                  <a:lnTo>
                    <a:pt x="13648" y="7537"/>
                  </a:lnTo>
                  <a:lnTo>
                    <a:pt x="13851" y="7537"/>
                  </a:lnTo>
                  <a:cubicBezTo>
                    <a:pt x="14047" y="7537"/>
                    <a:pt x="14204" y="7380"/>
                    <a:pt x="14204" y="7183"/>
                  </a:cubicBezTo>
                  <a:lnTo>
                    <a:pt x="14204" y="6585"/>
                  </a:lnTo>
                  <a:cubicBezTo>
                    <a:pt x="14204" y="6389"/>
                    <a:pt x="14047" y="6228"/>
                    <a:pt x="13851" y="6228"/>
                  </a:cubicBezTo>
                  <a:lnTo>
                    <a:pt x="13851" y="6232"/>
                  </a:lnTo>
                  <a:lnTo>
                    <a:pt x="13311" y="6232"/>
                  </a:lnTo>
                  <a:lnTo>
                    <a:pt x="13311" y="5744"/>
                  </a:lnTo>
                  <a:cubicBezTo>
                    <a:pt x="13311" y="5483"/>
                    <a:pt x="13115" y="5260"/>
                    <a:pt x="12856" y="5231"/>
                  </a:cubicBezTo>
                  <a:lnTo>
                    <a:pt x="12856" y="3451"/>
                  </a:lnTo>
                  <a:cubicBezTo>
                    <a:pt x="12853" y="3026"/>
                    <a:pt x="12510" y="2682"/>
                    <a:pt x="12084" y="2682"/>
                  </a:cubicBezTo>
                  <a:lnTo>
                    <a:pt x="7714" y="2682"/>
                  </a:lnTo>
                  <a:lnTo>
                    <a:pt x="7102" y="291"/>
                  </a:lnTo>
                  <a:cubicBezTo>
                    <a:pt x="7060" y="118"/>
                    <a:pt x="6906" y="0"/>
                    <a:pt x="6726" y="0"/>
                  </a:cubicBezTo>
                  <a:lnTo>
                    <a:pt x="2003" y="0"/>
                  </a:lnTo>
                  <a:cubicBezTo>
                    <a:pt x="2000" y="0"/>
                    <a:pt x="1998" y="0"/>
                    <a:pt x="19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06528042"/>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76C63-4A27-6538-C9C2-D5AB1436F4F7}"/>
              </a:ext>
            </a:extLst>
          </p:cNvPr>
          <p:cNvSpPr>
            <a:spLocks noGrp="1"/>
          </p:cNvSpPr>
          <p:nvPr>
            <p:ph type="title"/>
          </p:nvPr>
        </p:nvSpPr>
        <p:spPr>
          <a:xfrm>
            <a:off x="483802" y="323348"/>
            <a:ext cx="4157471" cy="500700"/>
          </a:xfrm>
        </p:spPr>
        <p:txBody>
          <a:bodyPr/>
          <a:lstStyle/>
          <a:p>
            <a:r>
              <a:rPr lang="en-US" sz="2000" dirty="0">
                <a:solidFill>
                  <a:schemeClr val="accent6">
                    <a:lumMod val="50000"/>
                  </a:schemeClr>
                </a:solidFill>
                <a:latin typeface="Encode Sans" panose="020B0604020202020204" charset="0"/>
              </a:rPr>
              <a:t>Comparing Hydro and Solar</a:t>
            </a:r>
            <a:endParaRPr lang="en-CA" sz="2000" dirty="0"/>
          </a:p>
        </p:txBody>
      </p:sp>
      <p:pic>
        <p:nvPicPr>
          <p:cNvPr id="5" name="Picture 4">
            <a:extLst>
              <a:ext uri="{FF2B5EF4-FFF2-40B4-BE49-F238E27FC236}">
                <a16:creationId xmlns:a16="http://schemas.microsoft.com/office/drawing/2014/main" id="{7A85D415-8C98-7B25-CDFA-504104C83F6A}"/>
              </a:ext>
            </a:extLst>
          </p:cNvPr>
          <p:cNvPicPr>
            <a:picLocks noChangeAspect="1"/>
          </p:cNvPicPr>
          <p:nvPr/>
        </p:nvPicPr>
        <p:blipFill>
          <a:blip r:embed="rId3"/>
          <a:stretch>
            <a:fillRect/>
          </a:stretch>
        </p:blipFill>
        <p:spPr>
          <a:xfrm>
            <a:off x="3345873" y="706581"/>
            <a:ext cx="5538858" cy="43750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ectangle 1">
            <a:extLst>
              <a:ext uri="{FF2B5EF4-FFF2-40B4-BE49-F238E27FC236}">
                <a16:creationId xmlns:a16="http://schemas.microsoft.com/office/drawing/2014/main" id="{AF1B3328-9E18-796C-A1E4-D905240EE76F}"/>
              </a:ext>
            </a:extLst>
          </p:cNvPr>
          <p:cNvSpPr>
            <a:spLocks noChangeArrowheads="1"/>
          </p:cNvSpPr>
          <p:nvPr/>
        </p:nvSpPr>
        <p:spPr bwMode="auto">
          <a:xfrm>
            <a:off x="207819" y="1373699"/>
            <a:ext cx="30687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171450" lvl="0" indent="-171450" algn="ctr" defTabSz="914400" eaLnBrk="0" fontAlgn="base" latinLnBrk="0" hangingPunct="0">
              <a:buSzTx/>
              <a:buFont typeface="Arial" panose="020B0604020202020204" pitchFamily="34" charset="0"/>
              <a:buChar char="•"/>
              <a:tabLst/>
            </a:pPr>
            <a:r>
              <a:rPr lang="en-US" altLang="en-US" sz="1200" b="1" dirty="0">
                <a:solidFill>
                  <a:schemeClr val="accent5">
                    <a:lumMod val="50000"/>
                  </a:schemeClr>
                </a:solidFill>
                <a:latin typeface="Encode Sans"/>
              </a:rPr>
              <a:t>In the bottom-left plot, which shows hydro consumption vs. solar consumption, the United States (purple) stands out with both high solar and hydro consumption.</a:t>
            </a:r>
          </a:p>
          <a:p>
            <a:pPr marL="0" lvl="0" indent="0" algn="ctr" defTabSz="914400" eaLnBrk="0" fontAlgn="base" latinLnBrk="0" hangingPunct="0">
              <a:buSzTx/>
              <a:tabLst/>
            </a:pPr>
            <a:r>
              <a:rPr lang="en-US" altLang="en-US" sz="1200" b="1" dirty="0">
                <a:solidFill>
                  <a:schemeClr val="accent5">
                    <a:lumMod val="50000"/>
                  </a:schemeClr>
                </a:solidFill>
                <a:latin typeface="Encode Sans"/>
              </a:rPr>
              <a:t> </a:t>
            </a:r>
          </a:p>
          <a:p>
            <a:pPr marL="171450" lvl="0" indent="-171450" algn="ctr" defTabSz="914400" eaLnBrk="0" fontAlgn="base" latinLnBrk="0" hangingPunct="0">
              <a:buSzTx/>
              <a:buFont typeface="Arial" panose="020B0604020202020204" pitchFamily="34" charset="0"/>
              <a:buChar char="•"/>
              <a:tabLst/>
            </a:pPr>
            <a:r>
              <a:rPr lang="en-US" altLang="en-US" sz="1200" b="1" dirty="0">
                <a:solidFill>
                  <a:schemeClr val="accent5">
                    <a:lumMod val="50000"/>
                  </a:schemeClr>
                </a:solidFill>
                <a:latin typeface="Encode Sans"/>
              </a:rPr>
              <a:t>In the top-right plot, solar consumption is on the x-axis, and hydro consumption is on the y-axis. </a:t>
            </a:r>
          </a:p>
          <a:p>
            <a:pPr marL="0" lvl="0" indent="0" algn="ctr" defTabSz="914400" eaLnBrk="0" fontAlgn="base" latinLnBrk="0" hangingPunct="0">
              <a:buSzTx/>
              <a:tabLst/>
            </a:pPr>
            <a:endParaRPr lang="en-US" altLang="en-US" sz="1200" b="1" dirty="0">
              <a:solidFill>
                <a:schemeClr val="accent5">
                  <a:lumMod val="50000"/>
                </a:schemeClr>
              </a:solidFill>
              <a:latin typeface="Encode Sans"/>
            </a:endParaRPr>
          </a:p>
        </p:txBody>
      </p:sp>
    </p:spTree>
    <p:extLst>
      <p:ext uri="{BB962C8B-B14F-4D97-AF65-F5344CB8AC3E}">
        <p14:creationId xmlns:p14="http://schemas.microsoft.com/office/powerpoint/2010/main" val="3334451197"/>
      </p:ext>
    </p:extLst>
  </p:cSld>
  <p:clrMapOvr>
    <a:overrideClrMapping bg1="lt1" tx1="dk1" bg2="dk2" tx2="lt2" accent1="accent1" accent2="accent2" accent3="accent3" accent4="accent4" accent5="accent5" accent6="accent6" hlink="hlink" folHlink="folHlink"/>
  </p:clrMapOvr>
  <p:transition spd="slow">
    <p:wheel spokes="1"/>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76C63-4A27-6538-C9C2-D5AB1436F4F7}"/>
              </a:ext>
            </a:extLst>
          </p:cNvPr>
          <p:cNvSpPr>
            <a:spLocks noGrp="1"/>
          </p:cNvSpPr>
          <p:nvPr>
            <p:ph type="title"/>
          </p:nvPr>
        </p:nvSpPr>
        <p:spPr>
          <a:xfrm>
            <a:off x="506121" y="239451"/>
            <a:ext cx="7700100" cy="500700"/>
          </a:xfrm>
        </p:spPr>
        <p:txBody>
          <a:bodyPr/>
          <a:lstStyle/>
          <a:p>
            <a:r>
              <a:rPr lang="en-US" sz="2000" dirty="0">
                <a:solidFill>
                  <a:schemeClr val="accent6">
                    <a:lumMod val="50000"/>
                  </a:schemeClr>
                </a:solidFill>
                <a:latin typeface="Encode Sans" panose="020B0604020202020204" charset="0"/>
              </a:rPr>
              <a:t>Energy share in Electricity</a:t>
            </a:r>
            <a:endParaRPr lang="en-CA" sz="3200" dirty="0"/>
          </a:p>
        </p:txBody>
      </p:sp>
      <p:pic>
        <p:nvPicPr>
          <p:cNvPr id="8" name="Picture 7">
            <a:extLst>
              <a:ext uri="{FF2B5EF4-FFF2-40B4-BE49-F238E27FC236}">
                <a16:creationId xmlns:a16="http://schemas.microsoft.com/office/drawing/2014/main" id="{D522145F-DFF1-332F-F61F-27D929F3A558}"/>
              </a:ext>
            </a:extLst>
          </p:cNvPr>
          <p:cNvPicPr>
            <a:picLocks noChangeAspect="1"/>
          </p:cNvPicPr>
          <p:nvPr/>
        </p:nvPicPr>
        <p:blipFill>
          <a:blip r:embed="rId3"/>
          <a:srcRect t="3884" b="3886"/>
          <a:stretch/>
        </p:blipFill>
        <p:spPr>
          <a:xfrm>
            <a:off x="3999338" y="406991"/>
            <a:ext cx="4264699" cy="21622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C2FFAA87-E458-1A67-25B2-19BF6C35DD09}"/>
              </a:ext>
            </a:extLst>
          </p:cNvPr>
          <p:cNvPicPr>
            <a:picLocks noChangeAspect="1"/>
          </p:cNvPicPr>
          <p:nvPr/>
        </p:nvPicPr>
        <p:blipFill>
          <a:blip r:embed="rId4"/>
          <a:stretch>
            <a:fillRect/>
          </a:stretch>
        </p:blipFill>
        <p:spPr>
          <a:xfrm>
            <a:off x="186231" y="881295"/>
            <a:ext cx="3945267" cy="22397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86" name="Google Shape;623;p65">
            <a:extLst>
              <a:ext uri="{FF2B5EF4-FFF2-40B4-BE49-F238E27FC236}">
                <a16:creationId xmlns:a16="http://schemas.microsoft.com/office/drawing/2014/main" id="{71C78174-6C6F-AE5C-ABDE-EA147A3DE3BD}"/>
              </a:ext>
            </a:extLst>
          </p:cNvPr>
          <p:cNvGrpSpPr/>
          <p:nvPr/>
        </p:nvGrpSpPr>
        <p:grpSpPr>
          <a:xfrm>
            <a:off x="7886331" y="3017679"/>
            <a:ext cx="1025252" cy="1289965"/>
            <a:chOff x="1431604" y="540002"/>
            <a:chExt cx="2315384" cy="3213241"/>
          </a:xfrm>
        </p:grpSpPr>
        <p:grpSp>
          <p:nvGrpSpPr>
            <p:cNvPr id="87" name="Google Shape;624;p65">
              <a:extLst>
                <a:ext uri="{FF2B5EF4-FFF2-40B4-BE49-F238E27FC236}">
                  <a16:creationId xmlns:a16="http://schemas.microsoft.com/office/drawing/2014/main" id="{E3734EDA-7AED-6850-9598-6BCE816C79D8}"/>
                </a:ext>
              </a:extLst>
            </p:cNvPr>
            <p:cNvGrpSpPr/>
            <p:nvPr/>
          </p:nvGrpSpPr>
          <p:grpSpPr>
            <a:xfrm flipH="1">
              <a:off x="1431604" y="540002"/>
              <a:ext cx="2315384" cy="3079977"/>
              <a:chOff x="1755125" y="768900"/>
              <a:chExt cx="1231325" cy="1637850"/>
            </a:xfrm>
          </p:grpSpPr>
          <p:sp>
            <p:nvSpPr>
              <p:cNvPr id="89" name="Google Shape;625;p65">
                <a:extLst>
                  <a:ext uri="{FF2B5EF4-FFF2-40B4-BE49-F238E27FC236}">
                    <a16:creationId xmlns:a16="http://schemas.microsoft.com/office/drawing/2014/main" id="{B7C1AFB6-7FDE-5B51-6135-44D4FA29F821}"/>
                  </a:ext>
                </a:extLst>
              </p:cNvPr>
              <p:cNvSpPr/>
              <p:nvPr/>
            </p:nvSpPr>
            <p:spPr>
              <a:xfrm>
                <a:off x="2081525" y="1407700"/>
                <a:ext cx="66400" cy="999050"/>
              </a:xfrm>
              <a:custGeom>
                <a:avLst/>
                <a:gdLst/>
                <a:ahLst/>
                <a:cxnLst/>
                <a:rect l="l" t="t" r="r" b="b"/>
                <a:pathLst>
                  <a:path w="2656" h="39962" extrusionOk="0">
                    <a:moveTo>
                      <a:pt x="1" y="1"/>
                    </a:moveTo>
                    <a:lnTo>
                      <a:pt x="1" y="39961"/>
                    </a:lnTo>
                    <a:lnTo>
                      <a:pt x="2655" y="39961"/>
                    </a:lnTo>
                    <a:lnTo>
                      <a:pt x="26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26;p65">
                <a:extLst>
                  <a:ext uri="{FF2B5EF4-FFF2-40B4-BE49-F238E27FC236}">
                    <a16:creationId xmlns:a16="http://schemas.microsoft.com/office/drawing/2014/main" id="{19EADC9F-CDA2-A15D-6677-E442E5B2CBED}"/>
                  </a:ext>
                </a:extLst>
              </p:cNvPr>
              <p:cNvSpPr/>
              <p:nvPr/>
            </p:nvSpPr>
            <p:spPr>
              <a:xfrm>
                <a:off x="2114700" y="1407700"/>
                <a:ext cx="33225" cy="999050"/>
              </a:xfrm>
              <a:custGeom>
                <a:avLst/>
                <a:gdLst/>
                <a:ahLst/>
                <a:cxnLst/>
                <a:rect l="l" t="t" r="r" b="b"/>
                <a:pathLst>
                  <a:path w="1329" h="39962" extrusionOk="0">
                    <a:moveTo>
                      <a:pt x="0" y="1"/>
                    </a:moveTo>
                    <a:lnTo>
                      <a:pt x="0" y="39961"/>
                    </a:lnTo>
                    <a:lnTo>
                      <a:pt x="1328" y="39961"/>
                    </a:lnTo>
                    <a:lnTo>
                      <a:pt x="1328" y="1"/>
                    </a:lnTo>
                    <a:close/>
                  </a:path>
                </a:pathLst>
              </a:custGeom>
              <a:solidFill>
                <a:schemeClr val="dk1">
                  <a:alpha val="102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27;p65">
                <a:extLst>
                  <a:ext uri="{FF2B5EF4-FFF2-40B4-BE49-F238E27FC236}">
                    <a16:creationId xmlns:a16="http://schemas.microsoft.com/office/drawing/2014/main" id="{B6E5FD5B-11AB-1192-4665-00C01699FE01}"/>
                  </a:ext>
                </a:extLst>
              </p:cNvPr>
              <p:cNvSpPr/>
              <p:nvPr/>
            </p:nvSpPr>
            <p:spPr>
              <a:xfrm>
                <a:off x="2378168" y="1022724"/>
                <a:ext cx="66357" cy="1384015"/>
              </a:xfrm>
              <a:custGeom>
                <a:avLst/>
                <a:gdLst/>
                <a:ahLst/>
                <a:cxnLst/>
                <a:rect l="l" t="t" r="r" b="b"/>
                <a:pathLst>
                  <a:path w="2654" h="39960" extrusionOk="0">
                    <a:moveTo>
                      <a:pt x="1" y="1"/>
                    </a:moveTo>
                    <a:lnTo>
                      <a:pt x="1" y="39960"/>
                    </a:lnTo>
                    <a:lnTo>
                      <a:pt x="2654" y="39960"/>
                    </a:lnTo>
                    <a:lnTo>
                      <a:pt x="26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28;p65">
                <a:extLst>
                  <a:ext uri="{FF2B5EF4-FFF2-40B4-BE49-F238E27FC236}">
                    <a16:creationId xmlns:a16="http://schemas.microsoft.com/office/drawing/2014/main" id="{940F667A-85AF-7070-9C91-7CCA22532B9B}"/>
                  </a:ext>
                </a:extLst>
              </p:cNvPr>
              <p:cNvSpPr/>
              <p:nvPr/>
            </p:nvSpPr>
            <p:spPr>
              <a:xfrm>
                <a:off x="2411348" y="1022724"/>
                <a:ext cx="33178" cy="1384015"/>
              </a:xfrm>
              <a:custGeom>
                <a:avLst/>
                <a:gdLst/>
                <a:ahLst/>
                <a:cxnLst/>
                <a:rect l="l" t="t" r="r" b="b"/>
                <a:pathLst>
                  <a:path w="1327" h="39960" extrusionOk="0">
                    <a:moveTo>
                      <a:pt x="0" y="1"/>
                    </a:moveTo>
                    <a:lnTo>
                      <a:pt x="0" y="39960"/>
                    </a:lnTo>
                    <a:lnTo>
                      <a:pt x="1327" y="39960"/>
                    </a:lnTo>
                    <a:lnTo>
                      <a:pt x="1327" y="1"/>
                    </a:lnTo>
                    <a:close/>
                  </a:path>
                </a:pathLst>
              </a:custGeom>
              <a:solidFill>
                <a:schemeClr val="dk1">
                  <a:alpha val="102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29;p65">
                <a:extLst>
                  <a:ext uri="{FF2B5EF4-FFF2-40B4-BE49-F238E27FC236}">
                    <a16:creationId xmlns:a16="http://schemas.microsoft.com/office/drawing/2014/main" id="{611A70A9-81F9-37C2-B7C0-69B55EB41AE8}"/>
                  </a:ext>
                </a:extLst>
              </p:cNvPr>
              <p:cNvSpPr/>
              <p:nvPr/>
            </p:nvSpPr>
            <p:spPr>
              <a:xfrm>
                <a:off x="2478675" y="1407700"/>
                <a:ext cx="66400" cy="999050"/>
              </a:xfrm>
              <a:custGeom>
                <a:avLst/>
                <a:gdLst/>
                <a:ahLst/>
                <a:cxnLst/>
                <a:rect l="l" t="t" r="r" b="b"/>
                <a:pathLst>
                  <a:path w="2656" h="39962" extrusionOk="0">
                    <a:moveTo>
                      <a:pt x="1" y="1"/>
                    </a:moveTo>
                    <a:lnTo>
                      <a:pt x="1" y="39961"/>
                    </a:lnTo>
                    <a:lnTo>
                      <a:pt x="2656" y="39961"/>
                    </a:lnTo>
                    <a:lnTo>
                      <a:pt x="26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30;p65">
                <a:extLst>
                  <a:ext uri="{FF2B5EF4-FFF2-40B4-BE49-F238E27FC236}">
                    <a16:creationId xmlns:a16="http://schemas.microsoft.com/office/drawing/2014/main" id="{F15C4C8B-1C05-D1DF-5A9F-350D7F45EB57}"/>
                  </a:ext>
                </a:extLst>
              </p:cNvPr>
              <p:cNvSpPr/>
              <p:nvPr/>
            </p:nvSpPr>
            <p:spPr>
              <a:xfrm>
                <a:off x="2511900" y="1407700"/>
                <a:ext cx="33175" cy="999050"/>
              </a:xfrm>
              <a:custGeom>
                <a:avLst/>
                <a:gdLst/>
                <a:ahLst/>
                <a:cxnLst/>
                <a:rect l="l" t="t" r="r" b="b"/>
                <a:pathLst>
                  <a:path w="1327" h="39962" extrusionOk="0">
                    <a:moveTo>
                      <a:pt x="0" y="1"/>
                    </a:moveTo>
                    <a:lnTo>
                      <a:pt x="0" y="39961"/>
                    </a:lnTo>
                    <a:lnTo>
                      <a:pt x="1327" y="39961"/>
                    </a:lnTo>
                    <a:lnTo>
                      <a:pt x="1327" y="1"/>
                    </a:lnTo>
                    <a:close/>
                  </a:path>
                </a:pathLst>
              </a:custGeom>
              <a:solidFill>
                <a:schemeClr val="dk1">
                  <a:alpha val="102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31;p65">
                <a:extLst>
                  <a:ext uri="{FF2B5EF4-FFF2-40B4-BE49-F238E27FC236}">
                    <a16:creationId xmlns:a16="http://schemas.microsoft.com/office/drawing/2014/main" id="{DE015AAC-BEA8-3999-A915-EF0E27E0B23E}"/>
                  </a:ext>
                </a:extLst>
              </p:cNvPr>
              <p:cNvSpPr/>
              <p:nvPr/>
            </p:nvSpPr>
            <p:spPr>
              <a:xfrm>
                <a:off x="1772250" y="1193775"/>
                <a:ext cx="660825" cy="584700"/>
              </a:xfrm>
              <a:custGeom>
                <a:avLst/>
                <a:gdLst/>
                <a:ahLst/>
                <a:cxnLst/>
                <a:rect l="l" t="t" r="r" b="b"/>
                <a:pathLst>
                  <a:path w="26433" h="23388" extrusionOk="0">
                    <a:moveTo>
                      <a:pt x="10202" y="0"/>
                    </a:moveTo>
                    <a:cubicBezTo>
                      <a:pt x="9517" y="0"/>
                      <a:pt x="8901" y="414"/>
                      <a:pt x="8642" y="1048"/>
                    </a:cubicBezTo>
                    <a:lnTo>
                      <a:pt x="453" y="21063"/>
                    </a:lnTo>
                    <a:cubicBezTo>
                      <a:pt x="0" y="22172"/>
                      <a:pt x="816" y="23387"/>
                      <a:pt x="2015" y="23387"/>
                    </a:cubicBezTo>
                    <a:lnTo>
                      <a:pt x="16230" y="23387"/>
                    </a:lnTo>
                    <a:cubicBezTo>
                      <a:pt x="16915" y="23387"/>
                      <a:pt x="17531" y="22972"/>
                      <a:pt x="17790" y="22340"/>
                    </a:cubicBezTo>
                    <a:lnTo>
                      <a:pt x="25978" y="2325"/>
                    </a:lnTo>
                    <a:cubicBezTo>
                      <a:pt x="26432" y="1216"/>
                      <a:pt x="25617" y="0"/>
                      <a:pt x="24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32;p65">
                <a:extLst>
                  <a:ext uri="{FF2B5EF4-FFF2-40B4-BE49-F238E27FC236}">
                    <a16:creationId xmlns:a16="http://schemas.microsoft.com/office/drawing/2014/main" id="{65712BE0-3FBD-7E6F-C692-818B3705E077}"/>
                  </a:ext>
                </a:extLst>
              </p:cNvPr>
              <p:cNvSpPr/>
              <p:nvPr/>
            </p:nvSpPr>
            <p:spPr>
              <a:xfrm>
                <a:off x="2290525" y="1193775"/>
                <a:ext cx="511300" cy="584700"/>
              </a:xfrm>
              <a:custGeom>
                <a:avLst/>
                <a:gdLst/>
                <a:ahLst/>
                <a:cxnLst/>
                <a:rect l="l" t="t" r="r" b="b"/>
                <a:pathLst>
                  <a:path w="20452" h="23388" extrusionOk="0">
                    <a:moveTo>
                      <a:pt x="10078" y="0"/>
                    </a:moveTo>
                    <a:cubicBezTo>
                      <a:pt x="9528" y="0"/>
                      <a:pt x="9032" y="334"/>
                      <a:pt x="8824" y="844"/>
                    </a:cubicBezTo>
                    <a:lnTo>
                      <a:pt x="366" y="21517"/>
                    </a:lnTo>
                    <a:cubicBezTo>
                      <a:pt x="0" y="22410"/>
                      <a:pt x="657" y="23387"/>
                      <a:pt x="1621" y="23387"/>
                    </a:cubicBezTo>
                    <a:lnTo>
                      <a:pt x="10374" y="23387"/>
                    </a:lnTo>
                    <a:cubicBezTo>
                      <a:pt x="10924" y="23387"/>
                      <a:pt x="11420" y="23055"/>
                      <a:pt x="11628" y="22545"/>
                    </a:cubicBezTo>
                    <a:lnTo>
                      <a:pt x="20086" y="1871"/>
                    </a:lnTo>
                    <a:cubicBezTo>
                      <a:pt x="20451" y="979"/>
                      <a:pt x="19795" y="0"/>
                      <a:pt x="188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33;p65">
                <a:extLst>
                  <a:ext uri="{FF2B5EF4-FFF2-40B4-BE49-F238E27FC236}">
                    <a16:creationId xmlns:a16="http://schemas.microsoft.com/office/drawing/2014/main" id="{53092460-F767-8B33-6C2F-32DF81576E97}"/>
                  </a:ext>
                </a:extLst>
              </p:cNvPr>
              <p:cNvSpPr/>
              <p:nvPr/>
            </p:nvSpPr>
            <p:spPr>
              <a:xfrm>
                <a:off x="2037350" y="803125"/>
                <a:ext cx="949100" cy="334900"/>
              </a:xfrm>
              <a:custGeom>
                <a:avLst/>
                <a:gdLst/>
                <a:ahLst/>
                <a:cxnLst/>
                <a:rect l="l" t="t" r="r" b="b"/>
                <a:pathLst>
                  <a:path w="37964" h="13396" extrusionOk="0">
                    <a:moveTo>
                      <a:pt x="6549" y="0"/>
                    </a:moveTo>
                    <a:cubicBezTo>
                      <a:pt x="6304" y="0"/>
                      <a:pt x="6079" y="143"/>
                      <a:pt x="5972" y="365"/>
                    </a:cubicBezTo>
                    <a:lnTo>
                      <a:pt x="203" y="12483"/>
                    </a:lnTo>
                    <a:cubicBezTo>
                      <a:pt x="0" y="12905"/>
                      <a:pt x="309" y="13396"/>
                      <a:pt x="778" y="13396"/>
                    </a:cubicBezTo>
                    <a:lnTo>
                      <a:pt x="31415" y="13396"/>
                    </a:lnTo>
                    <a:cubicBezTo>
                      <a:pt x="31661" y="13396"/>
                      <a:pt x="31885" y="13253"/>
                      <a:pt x="31992" y="13031"/>
                    </a:cubicBezTo>
                    <a:lnTo>
                      <a:pt x="37762" y="913"/>
                    </a:lnTo>
                    <a:cubicBezTo>
                      <a:pt x="37964" y="491"/>
                      <a:pt x="37654" y="0"/>
                      <a:pt x="37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34;p65">
                <a:extLst>
                  <a:ext uri="{FF2B5EF4-FFF2-40B4-BE49-F238E27FC236}">
                    <a16:creationId xmlns:a16="http://schemas.microsoft.com/office/drawing/2014/main" id="{BB1A4E2E-38D4-E346-D1B2-6A2F06686C67}"/>
                  </a:ext>
                </a:extLst>
              </p:cNvPr>
              <p:cNvSpPr/>
              <p:nvPr/>
            </p:nvSpPr>
            <p:spPr>
              <a:xfrm>
                <a:off x="1755125" y="1159575"/>
                <a:ext cx="660825" cy="584675"/>
              </a:xfrm>
              <a:custGeom>
                <a:avLst/>
                <a:gdLst/>
                <a:ahLst/>
                <a:cxnLst/>
                <a:rect l="l" t="t" r="r" b="b"/>
                <a:pathLst>
                  <a:path w="26433" h="23387" extrusionOk="0">
                    <a:moveTo>
                      <a:pt x="10202" y="1"/>
                    </a:moveTo>
                    <a:cubicBezTo>
                      <a:pt x="9517" y="1"/>
                      <a:pt x="8901" y="415"/>
                      <a:pt x="8642" y="1049"/>
                    </a:cubicBezTo>
                    <a:lnTo>
                      <a:pt x="454" y="21062"/>
                    </a:lnTo>
                    <a:cubicBezTo>
                      <a:pt x="0" y="22171"/>
                      <a:pt x="816" y="23387"/>
                      <a:pt x="2015" y="23387"/>
                    </a:cubicBezTo>
                    <a:lnTo>
                      <a:pt x="16230" y="23387"/>
                    </a:lnTo>
                    <a:cubicBezTo>
                      <a:pt x="16915" y="23387"/>
                      <a:pt x="17531" y="22972"/>
                      <a:pt x="17790" y="22339"/>
                    </a:cubicBezTo>
                    <a:lnTo>
                      <a:pt x="25978" y="2324"/>
                    </a:lnTo>
                    <a:cubicBezTo>
                      <a:pt x="26432" y="1215"/>
                      <a:pt x="25617" y="1"/>
                      <a:pt x="24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35;p65">
                <a:extLst>
                  <a:ext uri="{FF2B5EF4-FFF2-40B4-BE49-F238E27FC236}">
                    <a16:creationId xmlns:a16="http://schemas.microsoft.com/office/drawing/2014/main" id="{FD6253A6-2B15-F87B-4A01-F6D3169212CE}"/>
                  </a:ext>
                </a:extLst>
              </p:cNvPr>
              <p:cNvSpPr/>
              <p:nvPr/>
            </p:nvSpPr>
            <p:spPr>
              <a:xfrm>
                <a:off x="1806425" y="1202350"/>
                <a:ext cx="558250" cy="499125"/>
              </a:xfrm>
              <a:custGeom>
                <a:avLst/>
                <a:gdLst/>
                <a:ahLst/>
                <a:cxnLst/>
                <a:rect l="l" t="t" r="r" b="b"/>
                <a:pathLst>
                  <a:path w="22330" h="19965" extrusionOk="0">
                    <a:moveTo>
                      <a:pt x="8167" y="0"/>
                    </a:moveTo>
                    <a:lnTo>
                      <a:pt x="0" y="19964"/>
                    </a:lnTo>
                    <a:lnTo>
                      <a:pt x="14161" y="19964"/>
                    </a:lnTo>
                    <a:lnTo>
                      <a:pt x="22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36;p65">
                <a:extLst>
                  <a:ext uri="{FF2B5EF4-FFF2-40B4-BE49-F238E27FC236}">
                    <a16:creationId xmlns:a16="http://schemas.microsoft.com/office/drawing/2014/main" id="{B9C6A9C4-A9B6-DA3C-4C27-6817D98BE634}"/>
                  </a:ext>
                </a:extLst>
              </p:cNvPr>
              <p:cNvSpPr/>
              <p:nvPr/>
            </p:nvSpPr>
            <p:spPr>
              <a:xfrm>
                <a:off x="2277175" y="1159550"/>
                <a:ext cx="511300" cy="584700"/>
              </a:xfrm>
              <a:custGeom>
                <a:avLst/>
                <a:gdLst/>
                <a:ahLst/>
                <a:cxnLst/>
                <a:rect l="l" t="t" r="r" b="b"/>
                <a:pathLst>
                  <a:path w="20452" h="23388" extrusionOk="0">
                    <a:moveTo>
                      <a:pt x="10080" y="0"/>
                    </a:moveTo>
                    <a:cubicBezTo>
                      <a:pt x="9528" y="0"/>
                      <a:pt x="9032" y="333"/>
                      <a:pt x="8824" y="844"/>
                    </a:cubicBezTo>
                    <a:lnTo>
                      <a:pt x="367" y="21517"/>
                    </a:lnTo>
                    <a:cubicBezTo>
                      <a:pt x="1" y="22409"/>
                      <a:pt x="657" y="23388"/>
                      <a:pt x="1623" y="23388"/>
                    </a:cubicBezTo>
                    <a:lnTo>
                      <a:pt x="10372" y="23388"/>
                    </a:lnTo>
                    <a:cubicBezTo>
                      <a:pt x="10924" y="23388"/>
                      <a:pt x="11420" y="23055"/>
                      <a:pt x="11629" y="22544"/>
                    </a:cubicBezTo>
                    <a:lnTo>
                      <a:pt x="20086" y="1871"/>
                    </a:lnTo>
                    <a:cubicBezTo>
                      <a:pt x="20452" y="978"/>
                      <a:pt x="19795" y="0"/>
                      <a:pt x="188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37;p65">
                <a:extLst>
                  <a:ext uri="{FF2B5EF4-FFF2-40B4-BE49-F238E27FC236}">
                    <a16:creationId xmlns:a16="http://schemas.microsoft.com/office/drawing/2014/main" id="{16A28840-3FFD-4F4B-AFF9-EFB93CE34DA7}"/>
                  </a:ext>
                </a:extLst>
              </p:cNvPr>
              <p:cNvSpPr/>
              <p:nvPr/>
            </p:nvSpPr>
            <p:spPr>
              <a:xfrm>
                <a:off x="2330875" y="1202350"/>
                <a:ext cx="403875" cy="499125"/>
              </a:xfrm>
              <a:custGeom>
                <a:avLst/>
                <a:gdLst/>
                <a:ahLst/>
                <a:cxnLst/>
                <a:rect l="l" t="t" r="r" b="b"/>
                <a:pathLst>
                  <a:path w="16155" h="19965" extrusionOk="0">
                    <a:moveTo>
                      <a:pt x="8169" y="0"/>
                    </a:moveTo>
                    <a:lnTo>
                      <a:pt x="1" y="19964"/>
                    </a:lnTo>
                    <a:lnTo>
                      <a:pt x="7988" y="19964"/>
                    </a:lnTo>
                    <a:lnTo>
                      <a:pt x="161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38;p65">
                <a:extLst>
                  <a:ext uri="{FF2B5EF4-FFF2-40B4-BE49-F238E27FC236}">
                    <a16:creationId xmlns:a16="http://schemas.microsoft.com/office/drawing/2014/main" id="{92BC8B56-A7C1-E713-4455-F31F7A58D716}"/>
                  </a:ext>
                </a:extLst>
              </p:cNvPr>
              <p:cNvSpPr/>
              <p:nvPr/>
            </p:nvSpPr>
            <p:spPr>
              <a:xfrm>
                <a:off x="2019625" y="768900"/>
                <a:ext cx="949075" cy="334875"/>
              </a:xfrm>
              <a:custGeom>
                <a:avLst/>
                <a:gdLst/>
                <a:ahLst/>
                <a:cxnLst/>
                <a:rect l="l" t="t" r="r" b="b"/>
                <a:pathLst>
                  <a:path w="37963" h="13395" extrusionOk="0">
                    <a:moveTo>
                      <a:pt x="6548" y="1"/>
                    </a:moveTo>
                    <a:cubicBezTo>
                      <a:pt x="6302" y="1"/>
                      <a:pt x="6077" y="142"/>
                      <a:pt x="5971" y="364"/>
                    </a:cubicBezTo>
                    <a:lnTo>
                      <a:pt x="201" y="12482"/>
                    </a:lnTo>
                    <a:cubicBezTo>
                      <a:pt x="0" y="12906"/>
                      <a:pt x="309" y="13394"/>
                      <a:pt x="778" y="13394"/>
                    </a:cubicBezTo>
                    <a:lnTo>
                      <a:pt x="31413" y="13394"/>
                    </a:lnTo>
                    <a:cubicBezTo>
                      <a:pt x="31659" y="13394"/>
                      <a:pt x="31884" y="13254"/>
                      <a:pt x="31990" y="13030"/>
                    </a:cubicBezTo>
                    <a:lnTo>
                      <a:pt x="37760" y="914"/>
                    </a:lnTo>
                    <a:cubicBezTo>
                      <a:pt x="37962" y="490"/>
                      <a:pt x="37654" y="1"/>
                      <a:pt x="37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39;p65">
                <a:extLst>
                  <a:ext uri="{FF2B5EF4-FFF2-40B4-BE49-F238E27FC236}">
                    <a16:creationId xmlns:a16="http://schemas.microsoft.com/office/drawing/2014/main" id="{D68FD992-AD57-FA5A-2F83-AE9E40B04683}"/>
                  </a:ext>
                </a:extLst>
              </p:cNvPr>
              <p:cNvSpPr/>
              <p:nvPr/>
            </p:nvSpPr>
            <p:spPr>
              <a:xfrm>
                <a:off x="2081525" y="811675"/>
                <a:ext cx="825225" cy="249350"/>
              </a:xfrm>
              <a:custGeom>
                <a:avLst/>
                <a:gdLst/>
                <a:ahLst/>
                <a:cxnLst/>
                <a:rect l="l" t="t" r="r" b="b"/>
                <a:pathLst>
                  <a:path w="33009" h="9974" extrusionOk="0">
                    <a:moveTo>
                      <a:pt x="4749" y="0"/>
                    </a:moveTo>
                    <a:lnTo>
                      <a:pt x="1" y="9973"/>
                    </a:lnTo>
                    <a:lnTo>
                      <a:pt x="28260" y="9973"/>
                    </a:lnTo>
                    <a:lnTo>
                      <a:pt x="330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40;p65">
                <a:extLst>
                  <a:ext uri="{FF2B5EF4-FFF2-40B4-BE49-F238E27FC236}">
                    <a16:creationId xmlns:a16="http://schemas.microsoft.com/office/drawing/2014/main" id="{82CA9ACC-2E30-F5DB-A8DA-B6B28D8CE0BF}"/>
                  </a:ext>
                </a:extLst>
              </p:cNvPr>
              <p:cNvSpPr/>
              <p:nvPr/>
            </p:nvSpPr>
            <p:spPr>
              <a:xfrm>
                <a:off x="1856050" y="1164900"/>
                <a:ext cx="487000" cy="579475"/>
              </a:xfrm>
              <a:custGeom>
                <a:avLst/>
                <a:gdLst/>
                <a:ahLst/>
                <a:cxnLst/>
                <a:rect l="l" t="t" r="r" b="b"/>
                <a:pathLst>
                  <a:path w="19480" h="23179" extrusionOk="0">
                    <a:moveTo>
                      <a:pt x="13719" y="5606"/>
                    </a:moveTo>
                    <a:lnTo>
                      <a:pt x="11787" y="10398"/>
                    </a:lnTo>
                    <a:lnTo>
                      <a:pt x="7153" y="10398"/>
                    </a:lnTo>
                    <a:lnTo>
                      <a:pt x="9087" y="5606"/>
                    </a:lnTo>
                    <a:close/>
                    <a:moveTo>
                      <a:pt x="11509" y="11081"/>
                    </a:moveTo>
                    <a:lnTo>
                      <a:pt x="9760" y="15415"/>
                    </a:lnTo>
                    <a:lnTo>
                      <a:pt x="5128" y="15415"/>
                    </a:lnTo>
                    <a:lnTo>
                      <a:pt x="6877" y="11081"/>
                    </a:lnTo>
                    <a:close/>
                    <a:moveTo>
                      <a:pt x="10610" y="1"/>
                    </a:moveTo>
                    <a:lnTo>
                      <a:pt x="8624" y="4922"/>
                    </a:lnTo>
                    <a:lnTo>
                      <a:pt x="4016" y="4922"/>
                    </a:lnTo>
                    <a:lnTo>
                      <a:pt x="4016" y="5606"/>
                    </a:lnTo>
                    <a:lnTo>
                      <a:pt x="8348" y="5606"/>
                    </a:lnTo>
                    <a:lnTo>
                      <a:pt x="6416" y="10398"/>
                    </a:lnTo>
                    <a:lnTo>
                      <a:pt x="1549" y="10398"/>
                    </a:lnTo>
                    <a:lnTo>
                      <a:pt x="1549" y="11081"/>
                    </a:lnTo>
                    <a:lnTo>
                      <a:pt x="6140" y="11081"/>
                    </a:lnTo>
                    <a:lnTo>
                      <a:pt x="4391" y="15417"/>
                    </a:lnTo>
                    <a:lnTo>
                      <a:pt x="0" y="15417"/>
                    </a:lnTo>
                    <a:lnTo>
                      <a:pt x="0" y="16102"/>
                    </a:lnTo>
                    <a:lnTo>
                      <a:pt x="4113" y="16102"/>
                    </a:lnTo>
                    <a:lnTo>
                      <a:pt x="1361" y="22922"/>
                    </a:lnTo>
                    <a:lnTo>
                      <a:pt x="1997" y="23177"/>
                    </a:lnTo>
                    <a:lnTo>
                      <a:pt x="4851" y="16102"/>
                    </a:lnTo>
                    <a:lnTo>
                      <a:pt x="9484" y="16102"/>
                    </a:lnTo>
                    <a:lnTo>
                      <a:pt x="6732" y="22922"/>
                    </a:lnTo>
                    <a:lnTo>
                      <a:pt x="7366" y="23178"/>
                    </a:lnTo>
                    <a:lnTo>
                      <a:pt x="10222" y="16103"/>
                    </a:lnTo>
                    <a:lnTo>
                      <a:pt x="15666" y="16103"/>
                    </a:lnTo>
                    <a:lnTo>
                      <a:pt x="15666" y="15418"/>
                    </a:lnTo>
                    <a:lnTo>
                      <a:pt x="10499" y="15418"/>
                    </a:lnTo>
                    <a:lnTo>
                      <a:pt x="12247" y="11083"/>
                    </a:lnTo>
                    <a:lnTo>
                      <a:pt x="17378" y="11083"/>
                    </a:lnTo>
                    <a:lnTo>
                      <a:pt x="17378" y="10399"/>
                    </a:lnTo>
                    <a:lnTo>
                      <a:pt x="12524" y="10399"/>
                    </a:lnTo>
                    <a:lnTo>
                      <a:pt x="14458" y="5609"/>
                    </a:lnTo>
                    <a:lnTo>
                      <a:pt x="19480" y="5609"/>
                    </a:lnTo>
                    <a:lnTo>
                      <a:pt x="19480" y="4922"/>
                    </a:lnTo>
                    <a:lnTo>
                      <a:pt x="14734" y="4922"/>
                    </a:lnTo>
                    <a:lnTo>
                      <a:pt x="16616" y="257"/>
                    </a:lnTo>
                    <a:lnTo>
                      <a:pt x="15981" y="1"/>
                    </a:lnTo>
                    <a:lnTo>
                      <a:pt x="13995" y="4922"/>
                    </a:lnTo>
                    <a:lnTo>
                      <a:pt x="9363" y="4922"/>
                    </a:lnTo>
                    <a:lnTo>
                      <a:pt x="11246" y="257"/>
                    </a:lnTo>
                    <a:lnTo>
                      <a:pt x="106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41;p65">
                <a:extLst>
                  <a:ext uri="{FF2B5EF4-FFF2-40B4-BE49-F238E27FC236}">
                    <a16:creationId xmlns:a16="http://schemas.microsoft.com/office/drawing/2014/main" id="{9E9DD8EC-3A0F-D8E0-2386-5AC93D5714AF}"/>
                  </a:ext>
                </a:extLst>
              </p:cNvPr>
              <p:cNvSpPr/>
              <p:nvPr/>
            </p:nvSpPr>
            <p:spPr>
              <a:xfrm>
                <a:off x="2364650" y="1164900"/>
                <a:ext cx="367875" cy="579425"/>
              </a:xfrm>
              <a:custGeom>
                <a:avLst/>
                <a:gdLst/>
                <a:ahLst/>
                <a:cxnLst/>
                <a:rect l="l" t="t" r="r" b="b"/>
                <a:pathLst>
                  <a:path w="14715" h="23177" extrusionOk="0">
                    <a:moveTo>
                      <a:pt x="10747" y="1"/>
                    </a:moveTo>
                    <a:lnTo>
                      <a:pt x="8762" y="4922"/>
                    </a:lnTo>
                    <a:lnTo>
                      <a:pt x="4553" y="4922"/>
                    </a:lnTo>
                    <a:lnTo>
                      <a:pt x="4553" y="5606"/>
                    </a:lnTo>
                    <a:lnTo>
                      <a:pt x="8485" y="5606"/>
                    </a:lnTo>
                    <a:lnTo>
                      <a:pt x="6551" y="10398"/>
                    </a:lnTo>
                    <a:lnTo>
                      <a:pt x="2549" y="10398"/>
                    </a:lnTo>
                    <a:lnTo>
                      <a:pt x="2549" y="11081"/>
                    </a:lnTo>
                    <a:lnTo>
                      <a:pt x="6275" y="11081"/>
                    </a:lnTo>
                    <a:lnTo>
                      <a:pt x="4342" y="15872"/>
                    </a:lnTo>
                    <a:lnTo>
                      <a:pt x="0" y="15872"/>
                    </a:lnTo>
                    <a:lnTo>
                      <a:pt x="0" y="16557"/>
                    </a:lnTo>
                    <a:lnTo>
                      <a:pt x="4066" y="16557"/>
                    </a:lnTo>
                    <a:lnTo>
                      <a:pt x="1498" y="22921"/>
                    </a:lnTo>
                    <a:lnTo>
                      <a:pt x="2134" y="23177"/>
                    </a:lnTo>
                    <a:lnTo>
                      <a:pt x="4805" y="16557"/>
                    </a:lnTo>
                    <a:lnTo>
                      <a:pt x="9635" y="16557"/>
                    </a:lnTo>
                    <a:lnTo>
                      <a:pt x="9635" y="15872"/>
                    </a:lnTo>
                    <a:lnTo>
                      <a:pt x="5081" y="15872"/>
                    </a:lnTo>
                    <a:lnTo>
                      <a:pt x="7014" y="11081"/>
                    </a:lnTo>
                    <a:lnTo>
                      <a:pt x="12481" y="11081"/>
                    </a:lnTo>
                    <a:lnTo>
                      <a:pt x="12481" y="10398"/>
                    </a:lnTo>
                    <a:lnTo>
                      <a:pt x="7290" y="10398"/>
                    </a:lnTo>
                    <a:lnTo>
                      <a:pt x="9224" y="5606"/>
                    </a:lnTo>
                    <a:lnTo>
                      <a:pt x="14715" y="5606"/>
                    </a:lnTo>
                    <a:lnTo>
                      <a:pt x="14715" y="4922"/>
                    </a:lnTo>
                    <a:lnTo>
                      <a:pt x="9500" y="4922"/>
                    </a:lnTo>
                    <a:lnTo>
                      <a:pt x="11382" y="257"/>
                    </a:lnTo>
                    <a:lnTo>
                      <a:pt x="107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42;p65">
                <a:extLst>
                  <a:ext uri="{FF2B5EF4-FFF2-40B4-BE49-F238E27FC236}">
                    <a16:creationId xmlns:a16="http://schemas.microsoft.com/office/drawing/2014/main" id="{0F853667-EB33-E9F7-AC83-0BEE8525BF2C}"/>
                  </a:ext>
                </a:extLst>
              </p:cNvPr>
              <p:cNvSpPr/>
              <p:nvPr/>
            </p:nvSpPr>
            <p:spPr>
              <a:xfrm>
                <a:off x="2095725" y="790875"/>
                <a:ext cx="809125" cy="299475"/>
              </a:xfrm>
              <a:custGeom>
                <a:avLst/>
                <a:gdLst/>
                <a:ahLst/>
                <a:cxnLst/>
                <a:rect l="l" t="t" r="r" b="b"/>
                <a:pathLst>
                  <a:path w="32365" h="11979" extrusionOk="0">
                    <a:moveTo>
                      <a:pt x="11174" y="4142"/>
                    </a:moveTo>
                    <a:lnTo>
                      <a:pt x="9762" y="7107"/>
                    </a:lnTo>
                    <a:lnTo>
                      <a:pt x="5628" y="7107"/>
                    </a:lnTo>
                    <a:lnTo>
                      <a:pt x="7041" y="4142"/>
                    </a:lnTo>
                    <a:close/>
                    <a:moveTo>
                      <a:pt x="16067" y="4142"/>
                    </a:moveTo>
                    <a:lnTo>
                      <a:pt x="14653" y="7107"/>
                    </a:lnTo>
                    <a:lnTo>
                      <a:pt x="10521" y="7107"/>
                    </a:lnTo>
                    <a:lnTo>
                      <a:pt x="11933" y="4142"/>
                    </a:lnTo>
                    <a:close/>
                    <a:moveTo>
                      <a:pt x="20958" y="4142"/>
                    </a:moveTo>
                    <a:lnTo>
                      <a:pt x="19546" y="7107"/>
                    </a:lnTo>
                    <a:lnTo>
                      <a:pt x="15412" y="7107"/>
                    </a:lnTo>
                    <a:lnTo>
                      <a:pt x="16825" y="4142"/>
                    </a:lnTo>
                    <a:close/>
                    <a:moveTo>
                      <a:pt x="25851" y="4142"/>
                    </a:moveTo>
                    <a:lnTo>
                      <a:pt x="24437" y="7107"/>
                    </a:lnTo>
                    <a:lnTo>
                      <a:pt x="20305" y="7107"/>
                    </a:lnTo>
                    <a:lnTo>
                      <a:pt x="21717" y="4142"/>
                    </a:lnTo>
                    <a:close/>
                    <a:moveTo>
                      <a:pt x="8254" y="0"/>
                    </a:moveTo>
                    <a:lnTo>
                      <a:pt x="6608" y="3455"/>
                    </a:lnTo>
                    <a:lnTo>
                      <a:pt x="2431" y="3455"/>
                    </a:lnTo>
                    <a:lnTo>
                      <a:pt x="2431" y="4142"/>
                    </a:lnTo>
                    <a:lnTo>
                      <a:pt x="6283" y="4142"/>
                    </a:lnTo>
                    <a:lnTo>
                      <a:pt x="4871" y="7107"/>
                    </a:lnTo>
                    <a:lnTo>
                      <a:pt x="1" y="7107"/>
                    </a:lnTo>
                    <a:lnTo>
                      <a:pt x="1" y="7792"/>
                    </a:lnTo>
                    <a:lnTo>
                      <a:pt x="4544" y="7792"/>
                    </a:lnTo>
                    <a:lnTo>
                      <a:pt x="2690" y="11685"/>
                    </a:lnTo>
                    <a:lnTo>
                      <a:pt x="3309" y="11979"/>
                    </a:lnTo>
                    <a:lnTo>
                      <a:pt x="5303" y="7792"/>
                    </a:lnTo>
                    <a:lnTo>
                      <a:pt x="9437" y="7792"/>
                    </a:lnTo>
                    <a:lnTo>
                      <a:pt x="7583" y="11685"/>
                    </a:lnTo>
                    <a:lnTo>
                      <a:pt x="8202" y="11979"/>
                    </a:lnTo>
                    <a:lnTo>
                      <a:pt x="10195" y="7792"/>
                    </a:lnTo>
                    <a:lnTo>
                      <a:pt x="14328" y="7792"/>
                    </a:lnTo>
                    <a:lnTo>
                      <a:pt x="12475" y="11685"/>
                    </a:lnTo>
                    <a:lnTo>
                      <a:pt x="13093" y="11979"/>
                    </a:lnTo>
                    <a:lnTo>
                      <a:pt x="15087" y="7792"/>
                    </a:lnTo>
                    <a:lnTo>
                      <a:pt x="19221" y="7792"/>
                    </a:lnTo>
                    <a:lnTo>
                      <a:pt x="17367" y="11685"/>
                    </a:lnTo>
                    <a:lnTo>
                      <a:pt x="17986" y="11979"/>
                    </a:lnTo>
                    <a:lnTo>
                      <a:pt x="19979" y="7792"/>
                    </a:lnTo>
                    <a:lnTo>
                      <a:pt x="24112" y="7792"/>
                    </a:lnTo>
                    <a:lnTo>
                      <a:pt x="22259" y="11685"/>
                    </a:lnTo>
                    <a:lnTo>
                      <a:pt x="22877" y="11979"/>
                    </a:lnTo>
                    <a:lnTo>
                      <a:pt x="24872" y="7791"/>
                    </a:lnTo>
                    <a:lnTo>
                      <a:pt x="29937" y="7791"/>
                    </a:lnTo>
                    <a:lnTo>
                      <a:pt x="29937" y="7107"/>
                    </a:lnTo>
                    <a:lnTo>
                      <a:pt x="25197" y="7107"/>
                    </a:lnTo>
                    <a:lnTo>
                      <a:pt x="26609" y="4142"/>
                    </a:lnTo>
                    <a:lnTo>
                      <a:pt x="32364" y="4142"/>
                    </a:lnTo>
                    <a:lnTo>
                      <a:pt x="32364" y="3457"/>
                    </a:lnTo>
                    <a:lnTo>
                      <a:pt x="26935" y="3457"/>
                    </a:lnTo>
                    <a:lnTo>
                      <a:pt x="28440" y="296"/>
                    </a:lnTo>
                    <a:lnTo>
                      <a:pt x="27822" y="0"/>
                    </a:lnTo>
                    <a:lnTo>
                      <a:pt x="26176" y="3455"/>
                    </a:lnTo>
                    <a:lnTo>
                      <a:pt x="22043" y="3455"/>
                    </a:lnTo>
                    <a:lnTo>
                      <a:pt x="23548" y="296"/>
                    </a:lnTo>
                    <a:lnTo>
                      <a:pt x="22929" y="0"/>
                    </a:lnTo>
                    <a:lnTo>
                      <a:pt x="21285" y="3455"/>
                    </a:lnTo>
                    <a:lnTo>
                      <a:pt x="17152" y="3455"/>
                    </a:lnTo>
                    <a:lnTo>
                      <a:pt x="18657" y="296"/>
                    </a:lnTo>
                    <a:lnTo>
                      <a:pt x="18038" y="0"/>
                    </a:lnTo>
                    <a:lnTo>
                      <a:pt x="16392" y="3455"/>
                    </a:lnTo>
                    <a:lnTo>
                      <a:pt x="12259" y="3455"/>
                    </a:lnTo>
                    <a:lnTo>
                      <a:pt x="13764" y="296"/>
                    </a:lnTo>
                    <a:lnTo>
                      <a:pt x="13147" y="0"/>
                    </a:lnTo>
                    <a:lnTo>
                      <a:pt x="11501" y="3455"/>
                    </a:lnTo>
                    <a:lnTo>
                      <a:pt x="7367" y="3455"/>
                    </a:lnTo>
                    <a:lnTo>
                      <a:pt x="8872" y="296"/>
                    </a:lnTo>
                    <a:lnTo>
                      <a:pt x="82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643;p65">
              <a:extLst>
                <a:ext uri="{FF2B5EF4-FFF2-40B4-BE49-F238E27FC236}">
                  <a16:creationId xmlns:a16="http://schemas.microsoft.com/office/drawing/2014/main" id="{67B04E6D-1FD7-3C53-38E7-DF8553553898}"/>
                </a:ext>
              </a:extLst>
            </p:cNvPr>
            <p:cNvSpPr/>
            <p:nvPr/>
          </p:nvSpPr>
          <p:spPr>
            <a:xfrm>
              <a:off x="1984272" y="3619975"/>
              <a:ext cx="1449424" cy="133268"/>
            </a:xfrm>
            <a:custGeom>
              <a:avLst/>
              <a:gdLst/>
              <a:ahLst/>
              <a:cxnLst/>
              <a:rect l="l" t="t" r="r" b="b"/>
              <a:pathLst>
                <a:path w="243192" h="7806" extrusionOk="0">
                  <a:moveTo>
                    <a:pt x="3917" y="0"/>
                  </a:moveTo>
                  <a:lnTo>
                    <a:pt x="3503" y="28"/>
                  </a:lnTo>
                  <a:lnTo>
                    <a:pt x="3117" y="83"/>
                  </a:lnTo>
                  <a:lnTo>
                    <a:pt x="2759" y="193"/>
                  </a:lnTo>
                  <a:lnTo>
                    <a:pt x="2400" y="331"/>
                  </a:lnTo>
                  <a:lnTo>
                    <a:pt x="2042" y="497"/>
                  </a:lnTo>
                  <a:lnTo>
                    <a:pt x="1738" y="690"/>
                  </a:lnTo>
                  <a:lnTo>
                    <a:pt x="1435" y="910"/>
                  </a:lnTo>
                  <a:lnTo>
                    <a:pt x="1159" y="1159"/>
                  </a:lnTo>
                  <a:lnTo>
                    <a:pt x="911" y="1435"/>
                  </a:lnTo>
                  <a:lnTo>
                    <a:pt x="690" y="1738"/>
                  </a:lnTo>
                  <a:lnTo>
                    <a:pt x="469" y="2041"/>
                  </a:lnTo>
                  <a:lnTo>
                    <a:pt x="331" y="2400"/>
                  </a:lnTo>
                  <a:lnTo>
                    <a:pt x="194" y="2758"/>
                  </a:lnTo>
                  <a:lnTo>
                    <a:pt x="83" y="3117"/>
                  </a:lnTo>
                  <a:lnTo>
                    <a:pt x="28" y="3503"/>
                  </a:lnTo>
                  <a:lnTo>
                    <a:pt x="1" y="3917"/>
                  </a:lnTo>
                  <a:lnTo>
                    <a:pt x="28" y="4303"/>
                  </a:lnTo>
                  <a:lnTo>
                    <a:pt x="83" y="4689"/>
                  </a:lnTo>
                  <a:lnTo>
                    <a:pt x="194" y="5075"/>
                  </a:lnTo>
                  <a:lnTo>
                    <a:pt x="331" y="5434"/>
                  </a:lnTo>
                  <a:lnTo>
                    <a:pt x="469" y="5765"/>
                  </a:lnTo>
                  <a:lnTo>
                    <a:pt x="690" y="6096"/>
                  </a:lnTo>
                  <a:lnTo>
                    <a:pt x="911" y="6399"/>
                  </a:lnTo>
                  <a:lnTo>
                    <a:pt x="1159" y="6675"/>
                  </a:lnTo>
                  <a:lnTo>
                    <a:pt x="1435" y="6923"/>
                  </a:lnTo>
                  <a:lnTo>
                    <a:pt x="1738" y="7144"/>
                  </a:lnTo>
                  <a:lnTo>
                    <a:pt x="2042" y="7337"/>
                  </a:lnTo>
                  <a:lnTo>
                    <a:pt x="2400" y="7503"/>
                  </a:lnTo>
                  <a:lnTo>
                    <a:pt x="2759" y="7641"/>
                  </a:lnTo>
                  <a:lnTo>
                    <a:pt x="3117" y="7723"/>
                  </a:lnTo>
                  <a:lnTo>
                    <a:pt x="3503" y="7806"/>
                  </a:lnTo>
                  <a:lnTo>
                    <a:pt x="239689" y="7806"/>
                  </a:lnTo>
                  <a:lnTo>
                    <a:pt x="240075" y="7723"/>
                  </a:lnTo>
                  <a:lnTo>
                    <a:pt x="240461" y="7641"/>
                  </a:lnTo>
                  <a:lnTo>
                    <a:pt x="240819" y="7503"/>
                  </a:lnTo>
                  <a:lnTo>
                    <a:pt x="241150" y="7337"/>
                  </a:lnTo>
                  <a:lnTo>
                    <a:pt x="241481" y="7144"/>
                  </a:lnTo>
                  <a:lnTo>
                    <a:pt x="241785" y="6923"/>
                  </a:lnTo>
                  <a:lnTo>
                    <a:pt x="242061" y="6675"/>
                  </a:lnTo>
                  <a:lnTo>
                    <a:pt x="242309" y="6399"/>
                  </a:lnTo>
                  <a:lnTo>
                    <a:pt x="242529" y="6096"/>
                  </a:lnTo>
                  <a:lnTo>
                    <a:pt x="242723" y="5765"/>
                  </a:lnTo>
                  <a:lnTo>
                    <a:pt x="242888" y="5434"/>
                  </a:lnTo>
                  <a:lnTo>
                    <a:pt x="243026" y="5075"/>
                  </a:lnTo>
                  <a:lnTo>
                    <a:pt x="243109" y="4689"/>
                  </a:lnTo>
                  <a:lnTo>
                    <a:pt x="243164" y="4303"/>
                  </a:lnTo>
                  <a:lnTo>
                    <a:pt x="243191" y="3917"/>
                  </a:lnTo>
                  <a:lnTo>
                    <a:pt x="243164" y="3503"/>
                  </a:lnTo>
                  <a:lnTo>
                    <a:pt x="243109" y="3117"/>
                  </a:lnTo>
                  <a:lnTo>
                    <a:pt x="243026" y="2758"/>
                  </a:lnTo>
                  <a:lnTo>
                    <a:pt x="242888" y="2400"/>
                  </a:lnTo>
                  <a:lnTo>
                    <a:pt x="242723" y="2041"/>
                  </a:lnTo>
                  <a:lnTo>
                    <a:pt x="242529" y="1738"/>
                  </a:lnTo>
                  <a:lnTo>
                    <a:pt x="242309" y="1435"/>
                  </a:lnTo>
                  <a:lnTo>
                    <a:pt x="242061" y="1159"/>
                  </a:lnTo>
                  <a:lnTo>
                    <a:pt x="241785" y="910"/>
                  </a:lnTo>
                  <a:lnTo>
                    <a:pt x="241481" y="690"/>
                  </a:lnTo>
                  <a:lnTo>
                    <a:pt x="241150" y="497"/>
                  </a:lnTo>
                  <a:lnTo>
                    <a:pt x="240819" y="331"/>
                  </a:lnTo>
                  <a:lnTo>
                    <a:pt x="240461" y="193"/>
                  </a:lnTo>
                  <a:lnTo>
                    <a:pt x="240075" y="83"/>
                  </a:lnTo>
                  <a:lnTo>
                    <a:pt x="239689" y="28"/>
                  </a:lnTo>
                  <a:lnTo>
                    <a:pt x="239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581;p64">
            <a:extLst>
              <a:ext uri="{FF2B5EF4-FFF2-40B4-BE49-F238E27FC236}">
                <a16:creationId xmlns:a16="http://schemas.microsoft.com/office/drawing/2014/main" id="{CD285937-0938-1FC6-EED6-FC3C8963D13C}"/>
              </a:ext>
            </a:extLst>
          </p:cNvPr>
          <p:cNvGrpSpPr/>
          <p:nvPr/>
        </p:nvGrpSpPr>
        <p:grpSpPr>
          <a:xfrm>
            <a:off x="282467" y="3061855"/>
            <a:ext cx="1913478" cy="1911622"/>
            <a:chOff x="1078225" y="539487"/>
            <a:chExt cx="3219096" cy="3467581"/>
          </a:xfrm>
        </p:grpSpPr>
        <p:grpSp>
          <p:nvGrpSpPr>
            <p:cNvPr id="108" name="Google Shape;582;p64">
              <a:extLst>
                <a:ext uri="{FF2B5EF4-FFF2-40B4-BE49-F238E27FC236}">
                  <a16:creationId xmlns:a16="http://schemas.microsoft.com/office/drawing/2014/main" id="{400A10CB-88D8-C4E7-1230-3BCAA69FD10F}"/>
                </a:ext>
              </a:extLst>
            </p:cNvPr>
            <p:cNvGrpSpPr/>
            <p:nvPr/>
          </p:nvGrpSpPr>
          <p:grpSpPr>
            <a:xfrm>
              <a:off x="1267601" y="539487"/>
              <a:ext cx="3029720" cy="3334315"/>
              <a:chOff x="1267618" y="539484"/>
              <a:chExt cx="3099458" cy="3411064"/>
            </a:xfrm>
          </p:grpSpPr>
          <p:sp>
            <p:nvSpPr>
              <p:cNvPr id="110" name="Google Shape;583;p64">
                <a:extLst>
                  <a:ext uri="{FF2B5EF4-FFF2-40B4-BE49-F238E27FC236}">
                    <a16:creationId xmlns:a16="http://schemas.microsoft.com/office/drawing/2014/main" id="{A0591460-0AED-D23D-EFF8-54A96127B9CF}"/>
                  </a:ext>
                </a:extLst>
              </p:cNvPr>
              <p:cNvSpPr/>
              <p:nvPr/>
            </p:nvSpPr>
            <p:spPr>
              <a:xfrm>
                <a:off x="2399046" y="1464459"/>
                <a:ext cx="657475" cy="2484311"/>
              </a:xfrm>
              <a:custGeom>
                <a:avLst/>
                <a:gdLst/>
                <a:ahLst/>
                <a:cxnLst/>
                <a:rect l="l" t="t" r="r" b="b"/>
                <a:pathLst>
                  <a:path w="14591" h="55133" extrusionOk="0">
                    <a:moveTo>
                      <a:pt x="3691" y="1"/>
                    </a:moveTo>
                    <a:lnTo>
                      <a:pt x="3573" y="1762"/>
                    </a:lnTo>
                    <a:lnTo>
                      <a:pt x="3506" y="2799"/>
                    </a:lnTo>
                    <a:lnTo>
                      <a:pt x="3405" y="4247"/>
                    </a:lnTo>
                    <a:lnTo>
                      <a:pt x="3338" y="5292"/>
                    </a:lnTo>
                    <a:lnTo>
                      <a:pt x="3270" y="6331"/>
                    </a:lnTo>
                    <a:lnTo>
                      <a:pt x="3244" y="6678"/>
                    </a:lnTo>
                    <a:lnTo>
                      <a:pt x="3102" y="8823"/>
                    </a:lnTo>
                    <a:lnTo>
                      <a:pt x="3070" y="9259"/>
                    </a:lnTo>
                    <a:lnTo>
                      <a:pt x="3032" y="9861"/>
                    </a:lnTo>
                    <a:lnTo>
                      <a:pt x="2909" y="11689"/>
                    </a:lnTo>
                    <a:lnTo>
                      <a:pt x="2734" y="14269"/>
                    </a:lnTo>
                    <a:lnTo>
                      <a:pt x="2573" y="16701"/>
                    </a:lnTo>
                    <a:lnTo>
                      <a:pt x="0" y="55132"/>
                    </a:lnTo>
                    <a:lnTo>
                      <a:pt x="14590" y="55132"/>
                    </a:lnTo>
                    <a:lnTo>
                      <a:pt x="12016" y="16701"/>
                    </a:lnTo>
                    <a:lnTo>
                      <a:pt x="11855" y="14269"/>
                    </a:lnTo>
                    <a:lnTo>
                      <a:pt x="11681" y="11689"/>
                    </a:lnTo>
                    <a:lnTo>
                      <a:pt x="11556" y="9861"/>
                    </a:lnTo>
                    <a:lnTo>
                      <a:pt x="11518" y="9259"/>
                    </a:lnTo>
                    <a:lnTo>
                      <a:pt x="11487" y="8823"/>
                    </a:lnTo>
                    <a:lnTo>
                      <a:pt x="11345" y="6678"/>
                    </a:lnTo>
                    <a:lnTo>
                      <a:pt x="11320" y="6331"/>
                    </a:lnTo>
                    <a:lnTo>
                      <a:pt x="11251" y="5292"/>
                    </a:lnTo>
                    <a:lnTo>
                      <a:pt x="11183" y="4247"/>
                    </a:lnTo>
                    <a:lnTo>
                      <a:pt x="11085" y="2799"/>
                    </a:lnTo>
                    <a:lnTo>
                      <a:pt x="11015" y="1762"/>
                    </a:lnTo>
                    <a:lnTo>
                      <a:pt x="108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84;p64">
                <a:extLst>
                  <a:ext uri="{FF2B5EF4-FFF2-40B4-BE49-F238E27FC236}">
                    <a16:creationId xmlns:a16="http://schemas.microsoft.com/office/drawing/2014/main" id="{33FE5267-1971-7739-F143-A81B9CEB86EC}"/>
                  </a:ext>
                </a:extLst>
              </p:cNvPr>
              <p:cNvSpPr/>
              <p:nvPr/>
            </p:nvSpPr>
            <p:spPr>
              <a:xfrm>
                <a:off x="2556970" y="1543805"/>
                <a:ext cx="341557" cy="46773"/>
              </a:xfrm>
              <a:custGeom>
                <a:avLst/>
                <a:gdLst/>
                <a:ahLst/>
                <a:cxnLst/>
                <a:rect l="l" t="t" r="r" b="b"/>
                <a:pathLst>
                  <a:path w="7580" h="1038" extrusionOk="0">
                    <a:moveTo>
                      <a:pt x="68" y="1"/>
                    </a:moveTo>
                    <a:lnTo>
                      <a:pt x="1" y="1038"/>
                    </a:lnTo>
                    <a:lnTo>
                      <a:pt x="7580" y="1038"/>
                    </a:lnTo>
                    <a:lnTo>
                      <a:pt x="75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85;p64">
                <a:extLst>
                  <a:ext uri="{FF2B5EF4-FFF2-40B4-BE49-F238E27FC236}">
                    <a16:creationId xmlns:a16="http://schemas.microsoft.com/office/drawing/2014/main" id="{0961EF6B-554D-70D9-0AC5-73626F0DC848}"/>
                  </a:ext>
                </a:extLst>
              </p:cNvPr>
              <p:cNvSpPr/>
              <p:nvPr/>
            </p:nvSpPr>
            <p:spPr>
              <a:xfrm>
                <a:off x="2546337" y="1702856"/>
                <a:ext cx="362826" cy="46863"/>
              </a:xfrm>
              <a:custGeom>
                <a:avLst/>
                <a:gdLst/>
                <a:ahLst/>
                <a:cxnLst/>
                <a:rect l="l" t="t" r="r" b="b"/>
                <a:pathLst>
                  <a:path w="8052" h="1040" extrusionOk="0">
                    <a:moveTo>
                      <a:pt x="69" y="1"/>
                    </a:moveTo>
                    <a:lnTo>
                      <a:pt x="1" y="1040"/>
                    </a:lnTo>
                    <a:lnTo>
                      <a:pt x="8051" y="1040"/>
                    </a:lnTo>
                    <a:lnTo>
                      <a:pt x="79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86;p64">
                <a:extLst>
                  <a:ext uri="{FF2B5EF4-FFF2-40B4-BE49-F238E27FC236}">
                    <a16:creationId xmlns:a16="http://schemas.microsoft.com/office/drawing/2014/main" id="{A6A0842E-D4F6-2A98-28BE-CA933D99A379}"/>
                  </a:ext>
                </a:extLst>
              </p:cNvPr>
              <p:cNvSpPr/>
              <p:nvPr/>
            </p:nvSpPr>
            <p:spPr>
              <a:xfrm>
                <a:off x="2535659" y="1861997"/>
                <a:ext cx="384139" cy="46773"/>
              </a:xfrm>
              <a:custGeom>
                <a:avLst/>
                <a:gdLst/>
                <a:ahLst/>
                <a:cxnLst/>
                <a:rect l="l" t="t" r="r" b="b"/>
                <a:pathLst>
                  <a:path w="8525" h="1038" extrusionOk="0">
                    <a:moveTo>
                      <a:pt x="70" y="0"/>
                    </a:moveTo>
                    <a:lnTo>
                      <a:pt x="38" y="436"/>
                    </a:lnTo>
                    <a:lnTo>
                      <a:pt x="0" y="1038"/>
                    </a:lnTo>
                    <a:lnTo>
                      <a:pt x="8524" y="1038"/>
                    </a:lnTo>
                    <a:lnTo>
                      <a:pt x="8486" y="436"/>
                    </a:lnTo>
                    <a:lnTo>
                      <a:pt x="84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87;p64">
                <a:extLst>
                  <a:ext uri="{FF2B5EF4-FFF2-40B4-BE49-F238E27FC236}">
                    <a16:creationId xmlns:a16="http://schemas.microsoft.com/office/drawing/2014/main" id="{D2855189-2784-A34B-89EC-6FBDDB180F0C}"/>
                  </a:ext>
                </a:extLst>
              </p:cNvPr>
              <p:cNvSpPr/>
              <p:nvPr/>
            </p:nvSpPr>
            <p:spPr>
              <a:xfrm>
                <a:off x="2535659" y="1403722"/>
                <a:ext cx="384139" cy="60786"/>
              </a:xfrm>
              <a:custGeom>
                <a:avLst/>
                <a:gdLst/>
                <a:ahLst/>
                <a:cxnLst/>
                <a:rect l="l" t="t" r="r" b="b"/>
                <a:pathLst>
                  <a:path w="8525" h="1349" extrusionOk="0">
                    <a:moveTo>
                      <a:pt x="0" y="1"/>
                    </a:moveTo>
                    <a:lnTo>
                      <a:pt x="0" y="1349"/>
                    </a:lnTo>
                    <a:lnTo>
                      <a:pt x="8524" y="1349"/>
                    </a:lnTo>
                    <a:lnTo>
                      <a:pt x="8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88;p64">
                <a:extLst>
                  <a:ext uri="{FF2B5EF4-FFF2-40B4-BE49-F238E27FC236}">
                    <a16:creationId xmlns:a16="http://schemas.microsoft.com/office/drawing/2014/main" id="{AB58FAA9-AC6D-41B6-9A18-0B7872965A81}"/>
                  </a:ext>
                </a:extLst>
              </p:cNvPr>
              <p:cNvSpPr/>
              <p:nvPr/>
            </p:nvSpPr>
            <p:spPr>
              <a:xfrm>
                <a:off x="2722195" y="1217321"/>
                <a:ext cx="147708" cy="142075"/>
              </a:xfrm>
              <a:custGeom>
                <a:avLst/>
                <a:gdLst/>
                <a:ahLst/>
                <a:cxnLst/>
                <a:rect l="l" t="t" r="r" b="b"/>
                <a:pathLst>
                  <a:path w="3278" h="3153" extrusionOk="0">
                    <a:moveTo>
                      <a:pt x="1703" y="1"/>
                    </a:moveTo>
                    <a:cubicBezTo>
                      <a:pt x="1064" y="1"/>
                      <a:pt x="490" y="384"/>
                      <a:pt x="245" y="974"/>
                    </a:cubicBezTo>
                    <a:cubicBezTo>
                      <a:pt x="1" y="1562"/>
                      <a:pt x="136" y="2240"/>
                      <a:pt x="587" y="2691"/>
                    </a:cubicBezTo>
                    <a:cubicBezTo>
                      <a:pt x="889" y="2993"/>
                      <a:pt x="1292" y="3153"/>
                      <a:pt x="1702" y="3153"/>
                    </a:cubicBezTo>
                    <a:cubicBezTo>
                      <a:pt x="1905" y="3153"/>
                      <a:pt x="2110" y="3113"/>
                      <a:pt x="2305" y="3033"/>
                    </a:cubicBezTo>
                    <a:cubicBezTo>
                      <a:pt x="2894" y="2788"/>
                      <a:pt x="3278" y="2214"/>
                      <a:pt x="3278" y="1576"/>
                    </a:cubicBezTo>
                    <a:cubicBezTo>
                      <a:pt x="3278" y="705"/>
                      <a:pt x="2572" y="1"/>
                      <a:pt x="17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89;p64">
                <a:extLst>
                  <a:ext uri="{FF2B5EF4-FFF2-40B4-BE49-F238E27FC236}">
                    <a16:creationId xmlns:a16="http://schemas.microsoft.com/office/drawing/2014/main" id="{91C0FB52-8B50-3C96-8551-DC7BFB79AE1E}"/>
                  </a:ext>
                </a:extLst>
              </p:cNvPr>
              <p:cNvSpPr/>
              <p:nvPr/>
            </p:nvSpPr>
            <p:spPr>
              <a:xfrm>
                <a:off x="2723862" y="539484"/>
                <a:ext cx="1643215" cy="635260"/>
              </a:xfrm>
              <a:custGeom>
                <a:avLst/>
                <a:gdLst/>
                <a:ahLst/>
                <a:cxnLst/>
                <a:rect l="l" t="t" r="r" b="b"/>
                <a:pathLst>
                  <a:path w="36467" h="14098" extrusionOk="0">
                    <a:moveTo>
                      <a:pt x="26662" y="0"/>
                    </a:moveTo>
                    <a:cubicBezTo>
                      <a:pt x="23160" y="0"/>
                      <a:pt x="20100" y="1844"/>
                      <a:pt x="18365" y="4592"/>
                    </a:cubicBezTo>
                    <a:cubicBezTo>
                      <a:pt x="18357" y="4605"/>
                      <a:pt x="18342" y="4613"/>
                      <a:pt x="18327" y="4613"/>
                    </a:cubicBezTo>
                    <a:cubicBezTo>
                      <a:pt x="18321" y="4613"/>
                      <a:pt x="18315" y="4612"/>
                      <a:pt x="18310" y="4609"/>
                    </a:cubicBezTo>
                    <a:cubicBezTo>
                      <a:pt x="17245" y="4094"/>
                      <a:pt x="16077" y="3827"/>
                      <a:pt x="14896" y="3827"/>
                    </a:cubicBezTo>
                    <a:cubicBezTo>
                      <a:pt x="11656" y="3827"/>
                      <a:pt x="8875" y="5783"/>
                      <a:pt x="7668" y="8583"/>
                    </a:cubicBezTo>
                    <a:cubicBezTo>
                      <a:pt x="7661" y="8600"/>
                      <a:pt x="7644" y="8610"/>
                      <a:pt x="7627" y="8610"/>
                    </a:cubicBezTo>
                    <a:cubicBezTo>
                      <a:pt x="7623" y="8610"/>
                      <a:pt x="7618" y="8609"/>
                      <a:pt x="7614" y="8607"/>
                    </a:cubicBezTo>
                    <a:cubicBezTo>
                      <a:pt x="7010" y="8394"/>
                      <a:pt x="6372" y="8266"/>
                      <a:pt x="5699" y="8266"/>
                    </a:cubicBezTo>
                    <a:cubicBezTo>
                      <a:pt x="2543" y="8266"/>
                      <a:pt x="0" y="10864"/>
                      <a:pt x="91" y="14040"/>
                    </a:cubicBezTo>
                    <a:lnTo>
                      <a:pt x="149" y="14098"/>
                    </a:lnTo>
                    <a:lnTo>
                      <a:pt x="32164" y="14098"/>
                    </a:lnTo>
                    <a:cubicBezTo>
                      <a:pt x="34537" y="14098"/>
                      <a:pt x="36461" y="12177"/>
                      <a:pt x="36466" y="9804"/>
                    </a:cubicBezTo>
                    <a:cubicBezTo>
                      <a:pt x="36466" y="4396"/>
                      <a:pt x="32078" y="0"/>
                      <a:pt x="266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90;p64">
                <a:extLst>
                  <a:ext uri="{FF2B5EF4-FFF2-40B4-BE49-F238E27FC236}">
                    <a16:creationId xmlns:a16="http://schemas.microsoft.com/office/drawing/2014/main" id="{05FC88CB-C6B7-B13F-7BC6-3929EA6E4E33}"/>
                  </a:ext>
                </a:extLst>
              </p:cNvPr>
              <p:cNvSpPr/>
              <p:nvPr/>
            </p:nvSpPr>
            <p:spPr>
              <a:xfrm>
                <a:off x="3039757" y="1233182"/>
                <a:ext cx="653420" cy="252383"/>
              </a:xfrm>
              <a:custGeom>
                <a:avLst/>
                <a:gdLst/>
                <a:ahLst/>
                <a:cxnLst/>
                <a:rect l="l" t="t" r="r" b="b"/>
                <a:pathLst>
                  <a:path w="14501" h="5601" extrusionOk="0">
                    <a:moveTo>
                      <a:pt x="10605" y="1"/>
                    </a:moveTo>
                    <a:cubicBezTo>
                      <a:pt x="9208" y="1"/>
                      <a:pt x="7989" y="738"/>
                      <a:pt x="7300" y="1838"/>
                    </a:cubicBezTo>
                    <a:cubicBezTo>
                      <a:pt x="6858" y="1621"/>
                      <a:pt x="6391" y="1519"/>
                      <a:pt x="5931" y="1519"/>
                    </a:cubicBezTo>
                    <a:cubicBezTo>
                      <a:pt x="4719" y="1519"/>
                      <a:pt x="3559" y="2229"/>
                      <a:pt x="3052" y="3425"/>
                    </a:cubicBezTo>
                    <a:cubicBezTo>
                      <a:pt x="2804" y="3333"/>
                      <a:pt x="2542" y="3285"/>
                      <a:pt x="2277" y="3285"/>
                    </a:cubicBezTo>
                    <a:cubicBezTo>
                      <a:pt x="2276" y="3285"/>
                      <a:pt x="2275" y="3285"/>
                      <a:pt x="2274" y="3285"/>
                    </a:cubicBezTo>
                    <a:cubicBezTo>
                      <a:pt x="1010" y="3285"/>
                      <a:pt x="1" y="4335"/>
                      <a:pt x="49" y="5597"/>
                    </a:cubicBezTo>
                    <a:lnTo>
                      <a:pt x="55" y="5600"/>
                    </a:lnTo>
                    <a:lnTo>
                      <a:pt x="12756" y="5600"/>
                    </a:lnTo>
                    <a:cubicBezTo>
                      <a:pt x="13698" y="5600"/>
                      <a:pt x="14496" y="4855"/>
                      <a:pt x="14501" y="3914"/>
                    </a:cubicBezTo>
                    <a:lnTo>
                      <a:pt x="14501" y="3895"/>
                    </a:lnTo>
                    <a:cubicBezTo>
                      <a:pt x="14501" y="1746"/>
                      <a:pt x="12758" y="1"/>
                      <a:pt x="106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91;p64">
                <a:extLst>
                  <a:ext uri="{FF2B5EF4-FFF2-40B4-BE49-F238E27FC236}">
                    <a16:creationId xmlns:a16="http://schemas.microsoft.com/office/drawing/2014/main" id="{887A479E-4EFE-EEDC-D281-1B29414085FD}"/>
                  </a:ext>
                </a:extLst>
              </p:cNvPr>
              <p:cNvSpPr/>
              <p:nvPr/>
            </p:nvSpPr>
            <p:spPr>
              <a:xfrm>
                <a:off x="2316276" y="3518564"/>
                <a:ext cx="822937" cy="429966"/>
              </a:xfrm>
              <a:custGeom>
                <a:avLst/>
                <a:gdLst/>
                <a:ahLst/>
                <a:cxnLst/>
                <a:rect l="l" t="t" r="r" b="b"/>
                <a:pathLst>
                  <a:path w="18263" h="9542" extrusionOk="0">
                    <a:moveTo>
                      <a:pt x="0" y="1"/>
                    </a:moveTo>
                    <a:lnTo>
                      <a:pt x="0" y="9541"/>
                    </a:lnTo>
                    <a:lnTo>
                      <a:pt x="18263" y="9541"/>
                    </a:lnTo>
                    <a:lnTo>
                      <a:pt x="182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92;p64">
                <a:extLst>
                  <a:ext uri="{FF2B5EF4-FFF2-40B4-BE49-F238E27FC236}">
                    <a16:creationId xmlns:a16="http://schemas.microsoft.com/office/drawing/2014/main" id="{921FB900-CFE8-1BA8-D487-2599A1631677}"/>
                  </a:ext>
                </a:extLst>
              </p:cNvPr>
              <p:cNvSpPr/>
              <p:nvPr/>
            </p:nvSpPr>
            <p:spPr>
              <a:xfrm>
                <a:off x="2396613" y="3568532"/>
                <a:ext cx="670453" cy="55064"/>
              </a:xfrm>
              <a:custGeom>
                <a:avLst/>
                <a:gdLst/>
                <a:ahLst/>
                <a:cxnLst/>
                <a:rect l="l" t="t" r="r" b="b"/>
                <a:pathLst>
                  <a:path w="14879" h="1222" extrusionOk="0">
                    <a:moveTo>
                      <a:pt x="0" y="0"/>
                    </a:moveTo>
                    <a:lnTo>
                      <a:pt x="0" y="1221"/>
                    </a:lnTo>
                    <a:lnTo>
                      <a:pt x="14878" y="1221"/>
                    </a:lnTo>
                    <a:lnTo>
                      <a:pt x="148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93;p64">
                <a:extLst>
                  <a:ext uri="{FF2B5EF4-FFF2-40B4-BE49-F238E27FC236}">
                    <a16:creationId xmlns:a16="http://schemas.microsoft.com/office/drawing/2014/main" id="{F8C0C120-55DC-EC2C-A9CA-0230895F4E4C}"/>
                  </a:ext>
                </a:extLst>
              </p:cNvPr>
              <p:cNvSpPr/>
              <p:nvPr/>
            </p:nvSpPr>
            <p:spPr>
              <a:xfrm>
                <a:off x="2396613" y="3663107"/>
                <a:ext cx="670453" cy="55064"/>
              </a:xfrm>
              <a:custGeom>
                <a:avLst/>
                <a:gdLst/>
                <a:ahLst/>
                <a:cxnLst/>
                <a:rect l="l" t="t" r="r" b="b"/>
                <a:pathLst>
                  <a:path w="14879" h="1222" extrusionOk="0">
                    <a:moveTo>
                      <a:pt x="0" y="0"/>
                    </a:moveTo>
                    <a:lnTo>
                      <a:pt x="0" y="1221"/>
                    </a:lnTo>
                    <a:lnTo>
                      <a:pt x="14878" y="1221"/>
                    </a:lnTo>
                    <a:lnTo>
                      <a:pt x="148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94;p64">
                <a:extLst>
                  <a:ext uri="{FF2B5EF4-FFF2-40B4-BE49-F238E27FC236}">
                    <a16:creationId xmlns:a16="http://schemas.microsoft.com/office/drawing/2014/main" id="{E32400DF-EF7F-C051-ECFD-1389640C1D51}"/>
                  </a:ext>
                </a:extLst>
              </p:cNvPr>
              <p:cNvSpPr/>
              <p:nvPr/>
            </p:nvSpPr>
            <p:spPr>
              <a:xfrm>
                <a:off x="1267618" y="2253498"/>
                <a:ext cx="1106501" cy="1695124"/>
              </a:xfrm>
              <a:custGeom>
                <a:avLst/>
                <a:gdLst/>
                <a:ahLst/>
                <a:cxnLst/>
                <a:rect l="l" t="t" r="r" b="b"/>
                <a:pathLst>
                  <a:path w="24556" h="37619" extrusionOk="0">
                    <a:moveTo>
                      <a:pt x="6217" y="0"/>
                    </a:moveTo>
                    <a:lnTo>
                      <a:pt x="5738" y="2897"/>
                    </a:lnTo>
                    <a:lnTo>
                      <a:pt x="5464" y="4557"/>
                    </a:lnTo>
                    <a:lnTo>
                      <a:pt x="5171" y="6316"/>
                    </a:lnTo>
                    <a:lnTo>
                      <a:pt x="4899" y="7976"/>
                    </a:lnTo>
                    <a:lnTo>
                      <a:pt x="4606" y="9737"/>
                    </a:lnTo>
                    <a:lnTo>
                      <a:pt x="4333" y="11395"/>
                    </a:lnTo>
                    <a:lnTo>
                      <a:pt x="0" y="37618"/>
                    </a:lnTo>
                    <a:lnTo>
                      <a:pt x="24556" y="37618"/>
                    </a:lnTo>
                    <a:lnTo>
                      <a:pt x="20223" y="11395"/>
                    </a:lnTo>
                    <a:lnTo>
                      <a:pt x="19949" y="9737"/>
                    </a:lnTo>
                    <a:lnTo>
                      <a:pt x="19657" y="7976"/>
                    </a:lnTo>
                    <a:lnTo>
                      <a:pt x="19383" y="6316"/>
                    </a:lnTo>
                    <a:lnTo>
                      <a:pt x="19092" y="4557"/>
                    </a:lnTo>
                    <a:lnTo>
                      <a:pt x="18818" y="2897"/>
                    </a:lnTo>
                    <a:lnTo>
                      <a:pt x="183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95;p64">
                <a:extLst>
                  <a:ext uri="{FF2B5EF4-FFF2-40B4-BE49-F238E27FC236}">
                    <a16:creationId xmlns:a16="http://schemas.microsoft.com/office/drawing/2014/main" id="{792EF85E-F69C-1CAE-786C-47D58810597A}"/>
                  </a:ext>
                </a:extLst>
              </p:cNvPr>
              <p:cNvSpPr/>
              <p:nvPr/>
            </p:nvSpPr>
            <p:spPr>
              <a:xfrm>
                <a:off x="1513810" y="2384028"/>
                <a:ext cx="614082" cy="74845"/>
              </a:xfrm>
              <a:custGeom>
                <a:avLst/>
                <a:gdLst/>
                <a:ahLst/>
                <a:cxnLst/>
                <a:rect l="l" t="t" r="r" b="b"/>
                <a:pathLst>
                  <a:path w="13628" h="1661" extrusionOk="0">
                    <a:moveTo>
                      <a:pt x="274" y="0"/>
                    </a:moveTo>
                    <a:lnTo>
                      <a:pt x="0" y="1660"/>
                    </a:lnTo>
                    <a:lnTo>
                      <a:pt x="13628" y="1660"/>
                    </a:lnTo>
                    <a:lnTo>
                      <a:pt x="133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96;p64">
                <a:extLst>
                  <a:ext uri="{FF2B5EF4-FFF2-40B4-BE49-F238E27FC236}">
                    <a16:creationId xmlns:a16="http://schemas.microsoft.com/office/drawing/2014/main" id="{BE531DEA-8A09-06F5-465D-0A3567846205}"/>
                  </a:ext>
                </a:extLst>
              </p:cNvPr>
              <p:cNvSpPr/>
              <p:nvPr/>
            </p:nvSpPr>
            <p:spPr>
              <a:xfrm>
                <a:off x="1488308" y="2538078"/>
                <a:ext cx="665090" cy="74845"/>
              </a:xfrm>
              <a:custGeom>
                <a:avLst/>
                <a:gdLst/>
                <a:ahLst/>
                <a:cxnLst/>
                <a:rect l="l" t="t" r="r" b="b"/>
                <a:pathLst>
                  <a:path w="14760" h="1661" extrusionOk="0">
                    <a:moveTo>
                      <a:pt x="273" y="0"/>
                    </a:moveTo>
                    <a:lnTo>
                      <a:pt x="1" y="1660"/>
                    </a:lnTo>
                    <a:lnTo>
                      <a:pt x="14759" y="1660"/>
                    </a:lnTo>
                    <a:lnTo>
                      <a:pt x="144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97;p64">
                <a:extLst>
                  <a:ext uri="{FF2B5EF4-FFF2-40B4-BE49-F238E27FC236}">
                    <a16:creationId xmlns:a16="http://schemas.microsoft.com/office/drawing/2014/main" id="{D8D45F73-5DBD-5AD1-F604-6CEFD79B2EB0}"/>
                  </a:ext>
                </a:extLst>
              </p:cNvPr>
              <p:cNvSpPr/>
              <p:nvPr/>
            </p:nvSpPr>
            <p:spPr>
              <a:xfrm>
                <a:off x="1462851" y="2692218"/>
                <a:ext cx="716009" cy="74755"/>
              </a:xfrm>
              <a:custGeom>
                <a:avLst/>
                <a:gdLst/>
                <a:ahLst/>
                <a:cxnLst/>
                <a:rect l="l" t="t" r="r" b="b"/>
                <a:pathLst>
                  <a:path w="15890" h="1659" extrusionOk="0">
                    <a:moveTo>
                      <a:pt x="273" y="0"/>
                    </a:moveTo>
                    <a:lnTo>
                      <a:pt x="0" y="1658"/>
                    </a:lnTo>
                    <a:lnTo>
                      <a:pt x="15890" y="1658"/>
                    </a:lnTo>
                    <a:lnTo>
                      <a:pt x="156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98;p64">
                <a:extLst>
                  <a:ext uri="{FF2B5EF4-FFF2-40B4-BE49-F238E27FC236}">
                    <a16:creationId xmlns:a16="http://schemas.microsoft.com/office/drawing/2014/main" id="{4C33C3B4-BE14-28FC-E466-A5665F5B051E}"/>
                  </a:ext>
                </a:extLst>
              </p:cNvPr>
              <p:cNvSpPr/>
              <p:nvPr/>
            </p:nvSpPr>
            <p:spPr>
              <a:xfrm>
                <a:off x="1503312" y="2190238"/>
                <a:ext cx="634990" cy="63220"/>
              </a:xfrm>
              <a:custGeom>
                <a:avLst/>
                <a:gdLst/>
                <a:ahLst/>
                <a:cxnLst/>
                <a:rect l="l" t="t" r="r" b="b"/>
                <a:pathLst>
                  <a:path w="14092" h="1403" extrusionOk="0">
                    <a:moveTo>
                      <a:pt x="1" y="1"/>
                    </a:moveTo>
                    <a:lnTo>
                      <a:pt x="1" y="1403"/>
                    </a:lnTo>
                    <a:lnTo>
                      <a:pt x="14091" y="1403"/>
                    </a:lnTo>
                    <a:lnTo>
                      <a:pt x="140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99;p64">
                <a:extLst>
                  <a:ext uri="{FF2B5EF4-FFF2-40B4-BE49-F238E27FC236}">
                    <a16:creationId xmlns:a16="http://schemas.microsoft.com/office/drawing/2014/main" id="{3E4D72DF-73FF-BF2E-372E-4B040FE3D107}"/>
                  </a:ext>
                </a:extLst>
              </p:cNvPr>
              <p:cNvSpPr/>
              <p:nvPr/>
            </p:nvSpPr>
            <p:spPr>
              <a:xfrm>
                <a:off x="1462760" y="3653240"/>
                <a:ext cx="716639" cy="297308"/>
              </a:xfrm>
              <a:custGeom>
                <a:avLst/>
                <a:gdLst/>
                <a:ahLst/>
                <a:cxnLst/>
                <a:rect l="l" t="t" r="r" b="b"/>
                <a:pathLst>
                  <a:path w="15904" h="6598" extrusionOk="0">
                    <a:moveTo>
                      <a:pt x="8316" y="1"/>
                    </a:moveTo>
                    <a:cubicBezTo>
                      <a:pt x="6426" y="1"/>
                      <a:pt x="4842" y="1300"/>
                      <a:pt x="4398" y="3052"/>
                    </a:cubicBezTo>
                    <a:cubicBezTo>
                      <a:pt x="3979" y="2853"/>
                      <a:pt x="3527" y="2754"/>
                      <a:pt x="3078" y="2754"/>
                    </a:cubicBezTo>
                    <a:cubicBezTo>
                      <a:pt x="2504" y="2754"/>
                      <a:pt x="1933" y="2915"/>
                      <a:pt x="1433" y="3231"/>
                    </a:cubicBezTo>
                    <a:cubicBezTo>
                      <a:pt x="542" y="3796"/>
                      <a:pt x="0" y="4778"/>
                      <a:pt x="2" y="5833"/>
                    </a:cubicBezTo>
                    <a:cubicBezTo>
                      <a:pt x="2" y="6091"/>
                      <a:pt x="37" y="6348"/>
                      <a:pt x="103" y="6598"/>
                    </a:cubicBezTo>
                    <a:lnTo>
                      <a:pt x="15805" y="6598"/>
                    </a:lnTo>
                    <a:cubicBezTo>
                      <a:pt x="15869" y="6348"/>
                      <a:pt x="15902" y="6091"/>
                      <a:pt x="15904" y="5833"/>
                    </a:cubicBezTo>
                    <a:cubicBezTo>
                      <a:pt x="15904" y="4133"/>
                      <a:pt x="14525" y="2755"/>
                      <a:pt x="12825" y="2755"/>
                    </a:cubicBezTo>
                    <a:cubicBezTo>
                      <a:pt x="12818" y="2755"/>
                      <a:pt x="12810" y="2755"/>
                      <a:pt x="12803" y="2755"/>
                    </a:cubicBezTo>
                    <a:cubicBezTo>
                      <a:pt x="12592" y="2755"/>
                      <a:pt x="12382" y="2779"/>
                      <a:pt x="12176" y="2825"/>
                    </a:cubicBezTo>
                    <a:cubicBezTo>
                      <a:pt x="11638" y="1145"/>
                      <a:pt x="10079" y="6"/>
                      <a:pt x="83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600;p64">
                <a:extLst>
                  <a:ext uri="{FF2B5EF4-FFF2-40B4-BE49-F238E27FC236}">
                    <a16:creationId xmlns:a16="http://schemas.microsoft.com/office/drawing/2014/main" id="{320225E2-2F46-B550-59B4-9FBF11412FA3}"/>
                  </a:ext>
                </a:extLst>
              </p:cNvPr>
              <p:cNvSpPr/>
              <p:nvPr/>
            </p:nvSpPr>
            <p:spPr>
              <a:xfrm>
                <a:off x="1821054" y="3714202"/>
                <a:ext cx="569698" cy="236341"/>
              </a:xfrm>
              <a:custGeom>
                <a:avLst/>
                <a:gdLst/>
                <a:ahLst/>
                <a:cxnLst/>
                <a:rect l="l" t="t" r="r" b="b"/>
                <a:pathLst>
                  <a:path w="12643" h="5245" extrusionOk="0">
                    <a:moveTo>
                      <a:pt x="6611" y="1"/>
                    </a:moveTo>
                    <a:cubicBezTo>
                      <a:pt x="5109" y="1"/>
                      <a:pt x="3848" y="1033"/>
                      <a:pt x="3496" y="2426"/>
                    </a:cubicBezTo>
                    <a:cubicBezTo>
                      <a:pt x="3162" y="2267"/>
                      <a:pt x="2804" y="2189"/>
                      <a:pt x="2446" y="2189"/>
                    </a:cubicBezTo>
                    <a:cubicBezTo>
                      <a:pt x="1990" y="2189"/>
                      <a:pt x="1536" y="2316"/>
                      <a:pt x="1138" y="2568"/>
                    </a:cubicBezTo>
                    <a:cubicBezTo>
                      <a:pt x="429" y="3015"/>
                      <a:pt x="0" y="3798"/>
                      <a:pt x="0" y="4637"/>
                    </a:cubicBezTo>
                    <a:cubicBezTo>
                      <a:pt x="2" y="4842"/>
                      <a:pt x="28" y="5045"/>
                      <a:pt x="82" y="5245"/>
                    </a:cubicBezTo>
                    <a:lnTo>
                      <a:pt x="12563" y="5245"/>
                    </a:lnTo>
                    <a:cubicBezTo>
                      <a:pt x="12615" y="5045"/>
                      <a:pt x="12641" y="4842"/>
                      <a:pt x="12642" y="4637"/>
                    </a:cubicBezTo>
                    <a:cubicBezTo>
                      <a:pt x="12642" y="3284"/>
                      <a:pt x="11546" y="2190"/>
                      <a:pt x="10195" y="2190"/>
                    </a:cubicBezTo>
                    <a:cubicBezTo>
                      <a:pt x="10021" y="2190"/>
                      <a:pt x="9850" y="2207"/>
                      <a:pt x="9680" y="2245"/>
                    </a:cubicBezTo>
                    <a:cubicBezTo>
                      <a:pt x="9251" y="910"/>
                      <a:pt x="8013" y="2"/>
                      <a:pt x="66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601;p64">
                <a:extLst>
                  <a:ext uri="{FF2B5EF4-FFF2-40B4-BE49-F238E27FC236}">
                    <a16:creationId xmlns:a16="http://schemas.microsoft.com/office/drawing/2014/main" id="{D8235BEE-8230-DD3D-D3C4-0B6C814D0405}"/>
                  </a:ext>
                </a:extLst>
              </p:cNvPr>
              <p:cNvGrpSpPr/>
              <p:nvPr/>
            </p:nvGrpSpPr>
            <p:grpSpPr>
              <a:xfrm>
                <a:off x="1369132" y="1217276"/>
                <a:ext cx="901837" cy="901792"/>
                <a:chOff x="1369132" y="1217276"/>
                <a:chExt cx="901837" cy="901792"/>
              </a:xfrm>
            </p:grpSpPr>
            <p:sp>
              <p:nvSpPr>
                <p:cNvPr id="129" name="Google Shape;602;p64">
                  <a:extLst>
                    <a:ext uri="{FF2B5EF4-FFF2-40B4-BE49-F238E27FC236}">
                      <a16:creationId xmlns:a16="http://schemas.microsoft.com/office/drawing/2014/main" id="{E7DE8BBB-AC29-604C-2AED-EF389B603AA3}"/>
                    </a:ext>
                  </a:extLst>
                </p:cNvPr>
                <p:cNvSpPr/>
                <p:nvPr/>
              </p:nvSpPr>
              <p:spPr>
                <a:xfrm>
                  <a:off x="1369132" y="1217276"/>
                  <a:ext cx="901837" cy="901792"/>
                </a:xfrm>
                <a:custGeom>
                  <a:avLst/>
                  <a:gdLst/>
                  <a:ahLst/>
                  <a:cxnLst/>
                  <a:rect l="l" t="t" r="r" b="b"/>
                  <a:pathLst>
                    <a:path w="20014" h="20013" extrusionOk="0">
                      <a:moveTo>
                        <a:pt x="10006" y="0"/>
                      </a:moveTo>
                      <a:cubicBezTo>
                        <a:pt x="7352" y="0"/>
                        <a:pt x="4807" y="1055"/>
                        <a:pt x="2930" y="2930"/>
                      </a:cubicBezTo>
                      <a:cubicBezTo>
                        <a:pt x="1055" y="4807"/>
                        <a:pt x="0" y="7353"/>
                        <a:pt x="0" y="10006"/>
                      </a:cubicBezTo>
                      <a:cubicBezTo>
                        <a:pt x="0" y="12660"/>
                        <a:pt x="1055" y="15206"/>
                        <a:pt x="2930" y="17083"/>
                      </a:cubicBezTo>
                      <a:cubicBezTo>
                        <a:pt x="4807" y="18958"/>
                        <a:pt x="7352" y="20013"/>
                        <a:pt x="10006" y="20013"/>
                      </a:cubicBezTo>
                      <a:cubicBezTo>
                        <a:pt x="12660" y="20013"/>
                        <a:pt x="15206" y="18958"/>
                        <a:pt x="17082" y="17083"/>
                      </a:cubicBezTo>
                      <a:cubicBezTo>
                        <a:pt x="18959" y="15206"/>
                        <a:pt x="20013" y="12660"/>
                        <a:pt x="20013" y="10006"/>
                      </a:cubicBezTo>
                      <a:cubicBezTo>
                        <a:pt x="20013" y="7353"/>
                        <a:pt x="18959" y="4807"/>
                        <a:pt x="17082" y="2930"/>
                      </a:cubicBezTo>
                      <a:cubicBezTo>
                        <a:pt x="15206" y="1055"/>
                        <a:pt x="12660" y="0"/>
                        <a:pt x="100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603;p64">
                  <a:extLst>
                    <a:ext uri="{FF2B5EF4-FFF2-40B4-BE49-F238E27FC236}">
                      <a16:creationId xmlns:a16="http://schemas.microsoft.com/office/drawing/2014/main" id="{1F2A9318-2D0F-04B6-C1C3-6B999591340E}"/>
                    </a:ext>
                  </a:extLst>
                </p:cNvPr>
                <p:cNvGrpSpPr/>
                <p:nvPr/>
              </p:nvGrpSpPr>
              <p:grpSpPr>
                <a:xfrm rot="5400000">
                  <a:off x="1604979" y="1472159"/>
                  <a:ext cx="481768" cy="466356"/>
                  <a:chOff x="5181612" y="2524901"/>
                  <a:chExt cx="1731015" cy="1675636"/>
                </a:xfrm>
              </p:grpSpPr>
              <p:sp>
                <p:nvSpPr>
                  <p:cNvPr id="131" name="Google Shape;604;p64">
                    <a:extLst>
                      <a:ext uri="{FF2B5EF4-FFF2-40B4-BE49-F238E27FC236}">
                        <a16:creationId xmlns:a16="http://schemas.microsoft.com/office/drawing/2014/main" id="{C888C067-2DD5-CD55-07DD-538E9D8F2051}"/>
                      </a:ext>
                    </a:extLst>
                  </p:cNvPr>
                  <p:cNvSpPr/>
                  <p:nvPr/>
                </p:nvSpPr>
                <p:spPr>
                  <a:xfrm>
                    <a:off x="5181612" y="2527164"/>
                    <a:ext cx="1364979" cy="1673373"/>
                  </a:xfrm>
                  <a:custGeom>
                    <a:avLst/>
                    <a:gdLst/>
                    <a:ahLst/>
                    <a:cxnLst/>
                    <a:rect l="l" t="t" r="r" b="b"/>
                    <a:pathLst>
                      <a:path w="29553" h="36230" extrusionOk="0">
                        <a:moveTo>
                          <a:pt x="5117" y="1"/>
                        </a:moveTo>
                        <a:lnTo>
                          <a:pt x="4731" y="425"/>
                        </a:lnTo>
                        <a:lnTo>
                          <a:pt x="4369" y="875"/>
                        </a:lnTo>
                        <a:lnTo>
                          <a:pt x="4019" y="1324"/>
                        </a:lnTo>
                        <a:lnTo>
                          <a:pt x="3682" y="1786"/>
                        </a:lnTo>
                        <a:lnTo>
                          <a:pt x="3370" y="2260"/>
                        </a:lnTo>
                        <a:lnTo>
                          <a:pt x="3071" y="2747"/>
                        </a:lnTo>
                        <a:lnTo>
                          <a:pt x="2784" y="3246"/>
                        </a:lnTo>
                        <a:lnTo>
                          <a:pt x="2522" y="3745"/>
                        </a:lnTo>
                        <a:lnTo>
                          <a:pt x="2260" y="4257"/>
                        </a:lnTo>
                        <a:lnTo>
                          <a:pt x="2022" y="4781"/>
                        </a:lnTo>
                        <a:lnTo>
                          <a:pt x="1798" y="5305"/>
                        </a:lnTo>
                        <a:lnTo>
                          <a:pt x="1598" y="5841"/>
                        </a:lnTo>
                        <a:lnTo>
                          <a:pt x="1398" y="6378"/>
                        </a:lnTo>
                        <a:lnTo>
                          <a:pt x="1224" y="6927"/>
                        </a:lnTo>
                        <a:lnTo>
                          <a:pt x="1049" y="7476"/>
                        </a:lnTo>
                        <a:lnTo>
                          <a:pt x="899" y="8025"/>
                        </a:lnTo>
                        <a:lnTo>
                          <a:pt x="762" y="8587"/>
                        </a:lnTo>
                        <a:lnTo>
                          <a:pt x="625" y="9161"/>
                        </a:lnTo>
                        <a:lnTo>
                          <a:pt x="512" y="9735"/>
                        </a:lnTo>
                        <a:lnTo>
                          <a:pt x="413" y="10297"/>
                        </a:lnTo>
                        <a:lnTo>
                          <a:pt x="325" y="10883"/>
                        </a:lnTo>
                        <a:lnTo>
                          <a:pt x="238" y="11457"/>
                        </a:lnTo>
                        <a:lnTo>
                          <a:pt x="175" y="12044"/>
                        </a:lnTo>
                        <a:lnTo>
                          <a:pt x="125" y="12618"/>
                        </a:lnTo>
                        <a:lnTo>
                          <a:pt x="76" y="13205"/>
                        </a:lnTo>
                        <a:lnTo>
                          <a:pt x="38" y="13791"/>
                        </a:lnTo>
                        <a:lnTo>
                          <a:pt x="13" y="14378"/>
                        </a:lnTo>
                        <a:lnTo>
                          <a:pt x="1" y="14952"/>
                        </a:lnTo>
                        <a:lnTo>
                          <a:pt x="1" y="15538"/>
                        </a:lnTo>
                        <a:lnTo>
                          <a:pt x="1" y="16125"/>
                        </a:lnTo>
                        <a:lnTo>
                          <a:pt x="26" y="16699"/>
                        </a:lnTo>
                        <a:lnTo>
                          <a:pt x="51" y="17285"/>
                        </a:lnTo>
                        <a:lnTo>
                          <a:pt x="88" y="18034"/>
                        </a:lnTo>
                        <a:lnTo>
                          <a:pt x="150" y="18795"/>
                        </a:lnTo>
                        <a:lnTo>
                          <a:pt x="238" y="19544"/>
                        </a:lnTo>
                        <a:lnTo>
                          <a:pt x="338" y="20293"/>
                        </a:lnTo>
                        <a:lnTo>
                          <a:pt x="462" y="21042"/>
                        </a:lnTo>
                        <a:lnTo>
                          <a:pt x="537" y="21404"/>
                        </a:lnTo>
                        <a:lnTo>
                          <a:pt x="612" y="21778"/>
                        </a:lnTo>
                        <a:lnTo>
                          <a:pt x="700" y="22140"/>
                        </a:lnTo>
                        <a:lnTo>
                          <a:pt x="799" y="22502"/>
                        </a:lnTo>
                        <a:lnTo>
                          <a:pt x="912" y="22876"/>
                        </a:lnTo>
                        <a:lnTo>
                          <a:pt x="1024" y="23226"/>
                        </a:lnTo>
                        <a:lnTo>
                          <a:pt x="1149" y="23600"/>
                        </a:lnTo>
                        <a:lnTo>
                          <a:pt x="1286" y="23962"/>
                        </a:lnTo>
                        <a:lnTo>
                          <a:pt x="1423" y="24311"/>
                        </a:lnTo>
                        <a:lnTo>
                          <a:pt x="1573" y="24673"/>
                        </a:lnTo>
                        <a:lnTo>
                          <a:pt x="1735" y="25023"/>
                        </a:lnTo>
                        <a:lnTo>
                          <a:pt x="1910" y="25360"/>
                        </a:lnTo>
                        <a:lnTo>
                          <a:pt x="2085" y="25709"/>
                        </a:lnTo>
                        <a:lnTo>
                          <a:pt x="2272" y="26046"/>
                        </a:lnTo>
                        <a:lnTo>
                          <a:pt x="2472" y="26371"/>
                        </a:lnTo>
                        <a:lnTo>
                          <a:pt x="2671" y="26708"/>
                        </a:lnTo>
                        <a:lnTo>
                          <a:pt x="2884" y="27020"/>
                        </a:lnTo>
                        <a:lnTo>
                          <a:pt x="3096" y="27344"/>
                        </a:lnTo>
                        <a:lnTo>
                          <a:pt x="3320" y="27656"/>
                        </a:lnTo>
                        <a:lnTo>
                          <a:pt x="3557" y="27968"/>
                        </a:lnTo>
                        <a:lnTo>
                          <a:pt x="3795" y="28268"/>
                        </a:lnTo>
                        <a:lnTo>
                          <a:pt x="4044" y="28567"/>
                        </a:lnTo>
                        <a:lnTo>
                          <a:pt x="4294" y="28854"/>
                        </a:lnTo>
                        <a:lnTo>
                          <a:pt x="4556" y="29141"/>
                        </a:lnTo>
                        <a:lnTo>
                          <a:pt x="4818" y="29428"/>
                        </a:lnTo>
                        <a:lnTo>
                          <a:pt x="5092" y="29703"/>
                        </a:lnTo>
                        <a:lnTo>
                          <a:pt x="5367" y="29977"/>
                        </a:lnTo>
                        <a:lnTo>
                          <a:pt x="5642" y="30239"/>
                        </a:lnTo>
                        <a:lnTo>
                          <a:pt x="5941" y="30501"/>
                        </a:lnTo>
                        <a:lnTo>
                          <a:pt x="6228" y="30751"/>
                        </a:lnTo>
                        <a:lnTo>
                          <a:pt x="6528" y="31001"/>
                        </a:lnTo>
                        <a:lnTo>
                          <a:pt x="6827" y="31238"/>
                        </a:lnTo>
                        <a:lnTo>
                          <a:pt x="7139" y="31475"/>
                        </a:lnTo>
                        <a:lnTo>
                          <a:pt x="7451" y="31699"/>
                        </a:lnTo>
                        <a:lnTo>
                          <a:pt x="7776" y="31924"/>
                        </a:lnTo>
                        <a:lnTo>
                          <a:pt x="8088" y="32136"/>
                        </a:lnTo>
                        <a:lnTo>
                          <a:pt x="8425" y="32348"/>
                        </a:lnTo>
                        <a:lnTo>
                          <a:pt x="8749" y="32548"/>
                        </a:lnTo>
                        <a:lnTo>
                          <a:pt x="9236" y="32835"/>
                        </a:lnTo>
                        <a:lnTo>
                          <a:pt x="9785" y="33135"/>
                        </a:lnTo>
                        <a:lnTo>
                          <a:pt x="10396" y="33459"/>
                        </a:lnTo>
                        <a:lnTo>
                          <a:pt x="11045" y="33784"/>
                        </a:lnTo>
                        <a:lnTo>
                          <a:pt x="11757" y="34121"/>
                        </a:lnTo>
                        <a:lnTo>
                          <a:pt x="12493" y="34445"/>
                        </a:lnTo>
                        <a:lnTo>
                          <a:pt x="13279" y="34757"/>
                        </a:lnTo>
                        <a:lnTo>
                          <a:pt x="14103" y="35057"/>
                        </a:lnTo>
                        <a:lnTo>
                          <a:pt x="14527" y="35206"/>
                        </a:lnTo>
                        <a:lnTo>
                          <a:pt x="14951" y="35344"/>
                        </a:lnTo>
                        <a:lnTo>
                          <a:pt x="15388" y="35468"/>
                        </a:lnTo>
                        <a:lnTo>
                          <a:pt x="15825" y="35593"/>
                        </a:lnTo>
                        <a:lnTo>
                          <a:pt x="16274" y="35705"/>
                        </a:lnTo>
                        <a:lnTo>
                          <a:pt x="16724" y="35805"/>
                        </a:lnTo>
                        <a:lnTo>
                          <a:pt x="17185" y="35905"/>
                        </a:lnTo>
                        <a:lnTo>
                          <a:pt x="17647" y="35992"/>
                        </a:lnTo>
                        <a:lnTo>
                          <a:pt x="18109" y="36055"/>
                        </a:lnTo>
                        <a:lnTo>
                          <a:pt x="18571" y="36117"/>
                        </a:lnTo>
                        <a:lnTo>
                          <a:pt x="19045" y="36167"/>
                        </a:lnTo>
                        <a:lnTo>
                          <a:pt x="19519" y="36205"/>
                        </a:lnTo>
                        <a:lnTo>
                          <a:pt x="19993" y="36230"/>
                        </a:lnTo>
                        <a:lnTo>
                          <a:pt x="20468" y="36230"/>
                        </a:lnTo>
                        <a:lnTo>
                          <a:pt x="20942" y="36217"/>
                        </a:lnTo>
                        <a:lnTo>
                          <a:pt x="21416" y="36192"/>
                        </a:lnTo>
                        <a:lnTo>
                          <a:pt x="21828" y="36155"/>
                        </a:lnTo>
                        <a:lnTo>
                          <a:pt x="22240" y="36092"/>
                        </a:lnTo>
                        <a:lnTo>
                          <a:pt x="22639" y="36017"/>
                        </a:lnTo>
                        <a:lnTo>
                          <a:pt x="23038" y="35918"/>
                        </a:lnTo>
                        <a:lnTo>
                          <a:pt x="23425" y="35793"/>
                        </a:lnTo>
                        <a:lnTo>
                          <a:pt x="23800" y="35668"/>
                        </a:lnTo>
                        <a:lnTo>
                          <a:pt x="24174" y="35518"/>
                        </a:lnTo>
                        <a:lnTo>
                          <a:pt x="24536" y="35344"/>
                        </a:lnTo>
                        <a:lnTo>
                          <a:pt x="24885" y="35169"/>
                        </a:lnTo>
                        <a:lnTo>
                          <a:pt x="25222" y="34969"/>
                        </a:lnTo>
                        <a:lnTo>
                          <a:pt x="25559" y="34757"/>
                        </a:lnTo>
                        <a:lnTo>
                          <a:pt x="25884" y="34532"/>
                        </a:lnTo>
                        <a:lnTo>
                          <a:pt x="26183" y="34283"/>
                        </a:lnTo>
                        <a:lnTo>
                          <a:pt x="26483" y="34033"/>
                        </a:lnTo>
                        <a:lnTo>
                          <a:pt x="26770" y="33759"/>
                        </a:lnTo>
                        <a:lnTo>
                          <a:pt x="27044" y="33484"/>
                        </a:lnTo>
                        <a:lnTo>
                          <a:pt x="27319" y="33185"/>
                        </a:lnTo>
                        <a:lnTo>
                          <a:pt x="27569" y="32885"/>
                        </a:lnTo>
                        <a:lnTo>
                          <a:pt x="27806" y="32573"/>
                        </a:lnTo>
                        <a:lnTo>
                          <a:pt x="28018" y="32249"/>
                        </a:lnTo>
                        <a:lnTo>
                          <a:pt x="28230" y="31912"/>
                        </a:lnTo>
                        <a:lnTo>
                          <a:pt x="28430" y="31562"/>
                        </a:lnTo>
                        <a:lnTo>
                          <a:pt x="28604" y="31213"/>
                        </a:lnTo>
                        <a:lnTo>
                          <a:pt x="28767" y="30838"/>
                        </a:lnTo>
                        <a:lnTo>
                          <a:pt x="28916" y="30476"/>
                        </a:lnTo>
                        <a:lnTo>
                          <a:pt x="29054" y="30090"/>
                        </a:lnTo>
                        <a:lnTo>
                          <a:pt x="29166" y="29703"/>
                        </a:lnTo>
                        <a:lnTo>
                          <a:pt x="29266" y="29316"/>
                        </a:lnTo>
                        <a:lnTo>
                          <a:pt x="29353" y="28916"/>
                        </a:lnTo>
                        <a:lnTo>
                          <a:pt x="29416" y="28505"/>
                        </a:lnTo>
                        <a:lnTo>
                          <a:pt x="29465" y="28093"/>
                        </a:lnTo>
                        <a:lnTo>
                          <a:pt x="29490" y="27681"/>
                        </a:lnTo>
                        <a:lnTo>
                          <a:pt x="29515" y="27219"/>
                        </a:lnTo>
                        <a:lnTo>
                          <a:pt x="29540" y="26720"/>
                        </a:lnTo>
                        <a:lnTo>
                          <a:pt x="29553" y="26208"/>
                        </a:lnTo>
                        <a:lnTo>
                          <a:pt x="29553" y="25709"/>
                        </a:lnTo>
                        <a:lnTo>
                          <a:pt x="29528" y="25210"/>
                        </a:lnTo>
                        <a:lnTo>
                          <a:pt x="29490" y="24698"/>
                        </a:lnTo>
                        <a:lnTo>
                          <a:pt x="29441" y="24199"/>
                        </a:lnTo>
                        <a:lnTo>
                          <a:pt x="29366" y="23700"/>
                        </a:lnTo>
                        <a:lnTo>
                          <a:pt x="29278" y="23201"/>
                        </a:lnTo>
                        <a:lnTo>
                          <a:pt x="29166" y="22714"/>
                        </a:lnTo>
                        <a:lnTo>
                          <a:pt x="29041" y="22227"/>
                        </a:lnTo>
                        <a:lnTo>
                          <a:pt x="28904" y="21753"/>
                        </a:lnTo>
                        <a:lnTo>
                          <a:pt x="28729" y="21279"/>
                        </a:lnTo>
                        <a:lnTo>
                          <a:pt x="28554" y="20817"/>
                        </a:lnTo>
                        <a:lnTo>
                          <a:pt x="28342" y="20355"/>
                        </a:lnTo>
                        <a:lnTo>
                          <a:pt x="28118" y="19906"/>
                        </a:lnTo>
                        <a:lnTo>
                          <a:pt x="27868" y="19469"/>
                        </a:lnTo>
                        <a:lnTo>
                          <a:pt x="27693" y="19195"/>
                        </a:lnTo>
                        <a:lnTo>
                          <a:pt x="27506" y="18908"/>
                        </a:lnTo>
                        <a:lnTo>
                          <a:pt x="27319" y="18646"/>
                        </a:lnTo>
                        <a:lnTo>
                          <a:pt x="27107" y="18371"/>
                        </a:lnTo>
                        <a:lnTo>
                          <a:pt x="26907" y="18122"/>
                        </a:lnTo>
                        <a:lnTo>
                          <a:pt x="26695" y="17859"/>
                        </a:lnTo>
                        <a:lnTo>
                          <a:pt x="26470" y="17622"/>
                        </a:lnTo>
                        <a:lnTo>
                          <a:pt x="26233" y="17373"/>
                        </a:lnTo>
                        <a:lnTo>
                          <a:pt x="26009" y="17148"/>
                        </a:lnTo>
                        <a:lnTo>
                          <a:pt x="25759" y="16911"/>
                        </a:lnTo>
                        <a:lnTo>
                          <a:pt x="25522" y="16686"/>
                        </a:lnTo>
                        <a:lnTo>
                          <a:pt x="25260" y="16474"/>
                        </a:lnTo>
                        <a:lnTo>
                          <a:pt x="24748" y="16050"/>
                        </a:lnTo>
                        <a:lnTo>
                          <a:pt x="24211" y="15651"/>
                        </a:lnTo>
                        <a:lnTo>
                          <a:pt x="23650" y="15264"/>
                        </a:lnTo>
                        <a:lnTo>
                          <a:pt x="23088" y="14902"/>
                        </a:lnTo>
                        <a:lnTo>
                          <a:pt x="22502" y="14552"/>
                        </a:lnTo>
                        <a:lnTo>
                          <a:pt x="21915" y="14215"/>
                        </a:lnTo>
                        <a:lnTo>
                          <a:pt x="21316" y="13891"/>
                        </a:lnTo>
                        <a:lnTo>
                          <a:pt x="20717" y="13579"/>
                        </a:lnTo>
                        <a:lnTo>
                          <a:pt x="20106" y="13292"/>
                        </a:lnTo>
                        <a:lnTo>
                          <a:pt x="19494" y="13005"/>
                        </a:lnTo>
                        <a:lnTo>
                          <a:pt x="18271" y="12443"/>
                        </a:lnTo>
                        <a:lnTo>
                          <a:pt x="17036" y="11894"/>
                        </a:lnTo>
                        <a:lnTo>
                          <a:pt x="15800" y="11345"/>
                        </a:lnTo>
                        <a:lnTo>
                          <a:pt x="15189" y="11058"/>
                        </a:lnTo>
                        <a:lnTo>
                          <a:pt x="14590" y="10758"/>
                        </a:lnTo>
                        <a:lnTo>
                          <a:pt x="13978" y="10459"/>
                        </a:lnTo>
                        <a:lnTo>
                          <a:pt x="13391" y="10147"/>
                        </a:lnTo>
                        <a:lnTo>
                          <a:pt x="12805" y="9823"/>
                        </a:lnTo>
                        <a:lnTo>
                          <a:pt x="12231" y="9473"/>
                        </a:lnTo>
                        <a:lnTo>
                          <a:pt x="11669" y="9124"/>
                        </a:lnTo>
                        <a:lnTo>
                          <a:pt x="11120" y="8737"/>
                        </a:lnTo>
                        <a:lnTo>
                          <a:pt x="10584" y="8337"/>
                        </a:lnTo>
                        <a:lnTo>
                          <a:pt x="10059" y="7913"/>
                        </a:lnTo>
                        <a:lnTo>
                          <a:pt x="9623" y="7526"/>
                        </a:lnTo>
                        <a:lnTo>
                          <a:pt x="9186" y="7114"/>
                        </a:lnTo>
                        <a:lnTo>
                          <a:pt x="8774" y="6690"/>
                        </a:lnTo>
                        <a:lnTo>
                          <a:pt x="8375" y="6253"/>
                        </a:lnTo>
                        <a:lnTo>
                          <a:pt x="8000" y="5792"/>
                        </a:lnTo>
                        <a:lnTo>
                          <a:pt x="7638" y="5317"/>
                        </a:lnTo>
                        <a:lnTo>
                          <a:pt x="7301" y="4843"/>
                        </a:lnTo>
                        <a:lnTo>
                          <a:pt x="6977" y="4344"/>
                        </a:lnTo>
                        <a:lnTo>
                          <a:pt x="6665" y="3832"/>
                        </a:lnTo>
                        <a:lnTo>
                          <a:pt x="6390" y="3308"/>
                        </a:lnTo>
                        <a:lnTo>
                          <a:pt x="6116" y="2784"/>
                        </a:lnTo>
                        <a:lnTo>
                          <a:pt x="5879" y="2247"/>
                        </a:lnTo>
                        <a:lnTo>
                          <a:pt x="5654" y="1698"/>
                        </a:lnTo>
                        <a:lnTo>
                          <a:pt x="5454" y="1137"/>
                        </a:lnTo>
                        <a:lnTo>
                          <a:pt x="5267" y="575"/>
                        </a:lnTo>
                        <a:lnTo>
                          <a:pt x="5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605;p64">
                    <a:extLst>
                      <a:ext uri="{FF2B5EF4-FFF2-40B4-BE49-F238E27FC236}">
                        <a16:creationId xmlns:a16="http://schemas.microsoft.com/office/drawing/2014/main" id="{CE971FC4-E515-9196-8519-E0262059CB4E}"/>
                      </a:ext>
                    </a:extLst>
                  </p:cNvPr>
                  <p:cNvSpPr/>
                  <p:nvPr/>
                </p:nvSpPr>
                <p:spPr>
                  <a:xfrm>
                    <a:off x="5188540" y="2524901"/>
                    <a:ext cx="1724087" cy="1588619"/>
                  </a:xfrm>
                  <a:custGeom>
                    <a:avLst/>
                    <a:gdLst/>
                    <a:ahLst/>
                    <a:cxnLst/>
                    <a:rect l="l" t="t" r="r" b="b"/>
                    <a:pathLst>
                      <a:path w="37328" h="34395" extrusionOk="0">
                        <a:moveTo>
                          <a:pt x="4917" y="0"/>
                        </a:moveTo>
                        <a:lnTo>
                          <a:pt x="4868" y="587"/>
                        </a:lnTo>
                        <a:lnTo>
                          <a:pt x="4793" y="1273"/>
                        </a:lnTo>
                        <a:lnTo>
                          <a:pt x="4768" y="1722"/>
                        </a:lnTo>
                        <a:lnTo>
                          <a:pt x="4755" y="2221"/>
                        </a:lnTo>
                        <a:lnTo>
                          <a:pt x="4743" y="2783"/>
                        </a:lnTo>
                        <a:lnTo>
                          <a:pt x="4755" y="3395"/>
                        </a:lnTo>
                        <a:lnTo>
                          <a:pt x="4755" y="3731"/>
                        </a:lnTo>
                        <a:lnTo>
                          <a:pt x="4768" y="4068"/>
                        </a:lnTo>
                        <a:lnTo>
                          <a:pt x="4830" y="4792"/>
                        </a:lnTo>
                        <a:lnTo>
                          <a:pt x="4855" y="5167"/>
                        </a:lnTo>
                        <a:lnTo>
                          <a:pt x="4893" y="5554"/>
                        </a:lnTo>
                        <a:lnTo>
                          <a:pt x="4992" y="6365"/>
                        </a:lnTo>
                        <a:lnTo>
                          <a:pt x="5117" y="7213"/>
                        </a:lnTo>
                        <a:lnTo>
                          <a:pt x="5279" y="8099"/>
                        </a:lnTo>
                        <a:lnTo>
                          <a:pt x="5492" y="9010"/>
                        </a:lnTo>
                        <a:lnTo>
                          <a:pt x="5604" y="9485"/>
                        </a:lnTo>
                        <a:lnTo>
                          <a:pt x="5729" y="9959"/>
                        </a:lnTo>
                        <a:lnTo>
                          <a:pt x="5866" y="10446"/>
                        </a:lnTo>
                        <a:lnTo>
                          <a:pt x="6016" y="10932"/>
                        </a:lnTo>
                        <a:lnTo>
                          <a:pt x="6178" y="11431"/>
                        </a:lnTo>
                        <a:lnTo>
                          <a:pt x="6353" y="11918"/>
                        </a:lnTo>
                        <a:lnTo>
                          <a:pt x="6540" y="12417"/>
                        </a:lnTo>
                        <a:lnTo>
                          <a:pt x="6740" y="12929"/>
                        </a:lnTo>
                        <a:lnTo>
                          <a:pt x="6952" y="13441"/>
                        </a:lnTo>
                        <a:lnTo>
                          <a:pt x="7164" y="13940"/>
                        </a:lnTo>
                        <a:lnTo>
                          <a:pt x="7401" y="14452"/>
                        </a:lnTo>
                        <a:lnTo>
                          <a:pt x="7651" y="14963"/>
                        </a:lnTo>
                        <a:lnTo>
                          <a:pt x="7913" y="15475"/>
                        </a:lnTo>
                        <a:lnTo>
                          <a:pt x="8187" y="15987"/>
                        </a:lnTo>
                        <a:lnTo>
                          <a:pt x="8412" y="16386"/>
                        </a:lnTo>
                        <a:lnTo>
                          <a:pt x="8412" y="16398"/>
                        </a:lnTo>
                        <a:lnTo>
                          <a:pt x="8399" y="16411"/>
                        </a:lnTo>
                        <a:lnTo>
                          <a:pt x="8349" y="16411"/>
                        </a:lnTo>
                        <a:lnTo>
                          <a:pt x="8100" y="16386"/>
                        </a:lnTo>
                        <a:lnTo>
                          <a:pt x="7700" y="16311"/>
                        </a:lnTo>
                        <a:lnTo>
                          <a:pt x="7189" y="16199"/>
                        </a:lnTo>
                        <a:lnTo>
                          <a:pt x="6565" y="16036"/>
                        </a:lnTo>
                        <a:lnTo>
                          <a:pt x="5866" y="15849"/>
                        </a:lnTo>
                        <a:lnTo>
                          <a:pt x="5105" y="15612"/>
                        </a:lnTo>
                        <a:lnTo>
                          <a:pt x="4331" y="15350"/>
                        </a:lnTo>
                        <a:lnTo>
                          <a:pt x="3932" y="15213"/>
                        </a:lnTo>
                        <a:lnTo>
                          <a:pt x="3545" y="15063"/>
                        </a:lnTo>
                        <a:lnTo>
                          <a:pt x="3158" y="14913"/>
                        </a:lnTo>
                        <a:lnTo>
                          <a:pt x="2783" y="14751"/>
                        </a:lnTo>
                        <a:lnTo>
                          <a:pt x="2409" y="14576"/>
                        </a:lnTo>
                        <a:lnTo>
                          <a:pt x="2060" y="14402"/>
                        </a:lnTo>
                        <a:lnTo>
                          <a:pt x="1723" y="14227"/>
                        </a:lnTo>
                        <a:lnTo>
                          <a:pt x="1411" y="14040"/>
                        </a:lnTo>
                        <a:lnTo>
                          <a:pt x="1124" y="13853"/>
                        </a:lnTo>
                        <a:lnTo>
                          <a:pt x="849" y="13653"/>
                        </a:lnTo>
                        <a:lnTo>
                          <a:pt x="624" y="13453"/>
                        </a:lnTo>
                        <a:lnTo>
                          <a:pt x="412" y="13254"/>
                        </a:lnTo>
                        <a:lnTo>
                          <a:pt x="325" y="13141"/>
                        </a:lnTo>
                        <a:lnTo>
                          <a:pt x="250" y="13041"/>
                        </a:lnTo>
                        <a:lnTo>
                          <a:pt x="188" y="12942"/>
                        </a:lnTo>
                        <a:lnTo>
                          <a:pt x="125" y="12829"/>
                        </a:lnTo>
                        <a:lnTo>
                          <a:pt x="75" y="12729"/>
                        </a:lnTo>
                        <a:lnTo>
                          <a:pt x="38" y="12617"/>
                        </a:lnTo>
                        <a:lnTo>
                          <a:pt x="13" y="12517"/>
                        </a:lnTo>
                        <a:lnTo>
                          <a:pt x="0" y="12405"/>
                        </a:lnTo>
                        <a:lnTo>
                          <a:pt x="13" y="12617"/>
                        </a:lnTo>
                        <a:lnTo>
                          <a:pt x="38" y="12829"/>
                        </a:lnTo>
                        <a:lnTo>
                          <a:pt x="75" y="13029"/>
                        </a:lnTo>
                        <a:lnTo>
                          <a:pt x="125" y="13229"/>
                        </a:lnTo>
                        <a:lnTo>
                          <a:pt x="200" y="13416"/>
                        </a:lnTo>
                        <a:lnTo>
                          <a:pt x="275" y="13615"/>
                        </a:lnTo>
                        <a:lnTo>
                          <a:pt x="362" y="13803"/>
                        </a:lnTo>
                        <a:lnTo>
                          <a:pt x="462" y="13990"/>
                        </a:lnTo>
                        <a:lnTo>
                          <a:pt x="574" y="14165"/>
                        </a:lnTo>
                        <a:lnTo>
                          <a:pt x="699" y="14339"/>
                        </a:lnTo>
                        <a:lnTo>
                          <a:pt x="824" y="14514"/>
                        </a:lnTo>
                        <a:lnTo>
                          <a:pt x="961" y="14689"/>
                        </a:lnTo>
                        <a:lnTo>
                          <a:pt x="1111" y="14851"/>
                        </a:lnTo>
                        <a:lnTo>
                          <a:pt x="1273" y="15013"/>
                        </a:lnTo>
                        <a:lnTo>
                          <a:pt x="1436" y="15175"/>
                        </a:lnTo>
                        <a:lnTo>
                          <a:pt x="1610" y="15325"/>
                        </a:lnTo>
                        <a:lnTo>
                          <a:pt x="1985" y="15625"/>
                        </a:lnTo>
                        <a:lnTo>
                          <a:pt x="2372" y="15912"/>
                        </a:lnTo>
                        <a:lnTo>
                          <a:pt x="2783" y="16186"/>
                        </a:lnTo>
                        <a:lnTo>
                          <a:pt x="3220" y="16448"/>
                        </a:lnTo>
                        <a:lnTo>
                          <a:pt x="3669" y="16685"/>
                        </a:lnTo>
                        <a:lnTo>
                          <a:pt x="4119" y="16923"/>
                        </a:lnTo>
                        <a:lnTo>
                          <a:pt x="4593" y="17147"/>
                        </a:lnTo>
                        <a:lnTo>
                          <a:pt x="5055" y="17347"/>
                        </a:lnTo>
                        <a:lnTo>
                          <a:pt x="5529" y="17547"/>
                        </a:lnTo>
                        <a:lnTo>
                          <a:pt x="5991" y="17721"/>
                        </a:lnTo>
                        <a:lnTo>
                          <a:pt x="6452" y="17896"/>
                        </a:lnTo>
                        <a:lnTo>
                          <a:pt x="6902" y="18058"/>
                        </a:lnTo>
                        <a:lnTo>
                          <a:pt x="7750" y="18333"/>
                        </a:lnTo>
                        <a:lnTo>
                          <a:pt x="8524" y="18570"/>
                        </a:lnTo>
                        <a:lnTo>
                          <a:pt x="9685" y="18919"/>
                        </a:lnTo>
                        <a:lnTo>
                          <a:pt x="10034" y="19032"/>
                        </a:lnTo>
                        <a:lnTo>
                          <a:pt x="10134" y="19069"/>
                        </a:lnTo>
                        <a:lnTo>
                          <a:pt x="10184" y="19107"/>
                        </a:lnTo>
                        <a:lnTo>
                          <a:pt x="10508" y="19531"/>
                        </a:lnTo>
                        <a:lnTo>
                          <a:pt x="10845" y="19955"/>
                        </a:lnTo>
                        <a:lnTo>
                          <a:pt x="11232" y="20429"/>
                        </a:lnTo>
                        <a:lnTo>
                          <a:pt x="11632" y="20904"/>
                        </a:lnTo>
                        <a:lnTo>
                          <a:pt x="12043" y="21365"/>
                        </a:lnTo>
                        <a:lnTo>
                          <a:pt x="12455" y="21815"/>
                        </a:lnTo>
                        <a:lnTo>
                          <a:pt x="12892" y="22251"/>
                        </a:lnTo>
                        <a:lnTo>
                          <a:pt x="13329" y="22688"/>
                        </a:lnTo>
                        <a:lnTo>
                          <a:pt x="13766" y="23125"/>
                        </a:lnTo>
                        <a:lnTo>
                          <a:pt x="14215" y="23549"/>
                        </a:lnTo>
                        <a:lnTo>
                          <a:pt x="14664" y="23949"/>
                        </a:lnTo>
                        <a:lnTo>
                          <a:pt x="15126" y="24360"/>
                        </a:lnTo>
                        <a:lnTo>
                          <a:pt x="16062" y="25147"/>
                        </a:lnTo>
                        <a:lnTo>
                          <a:pt x="17010" y="25908"/>
                        </a:lnTo>
                        <a:lnTo>
                          <a:pt x="17946" y="26657"/>
                        </a:lnTo>
                        <a:lnTo>
                          <a:pt x="18396" y="26994"/>
                        </a:lnTo>
                        <a:lnTo>
                          <a:pt x="18832" y="27318"/>
                        </a:lnTo>
                        <a:lnTo>
                          <a:pt x="19269" y="27643"/>
                        </a:lnTo>
                        <a:lnTo>
                          <a:pt x="19719" y="27955"/>
                        </a:lnTo>
                        <a:lnTo>
                          <a:pt x="19731" y="27967"/>
                        </a:lnTo>
                        <a:lnTo>
                          <a:pt x="19719" y="27980"/>
                        </a:lnTo>
                        <a:lnTo>
                          <a:pt x="19669" y="28017"/>
                        </a:lnTo>
                        <a:lnTo>
                          <a:pt x="19569" y="28054"/>
                        </a:lnTo>
                        <a:lnTo>
                          <a:pt x="19419" y="28104"/>
                        </a:lnTo>
                        <a:lnTo>
                          <a:pt x="18970" y="28217"/>
                        </a:lnTo>
                        <a:lnTo>
                          <a:pt x="18358" y="28342"/>
                        </a:lnTo>
                        <a:lnTo>
                          <a:pt x="17597" y="28479"/>
                        </a:lnTo>
                        <a:lnTo>
                          <a:pt x="16686" y="28629"/>
                        </a:lnTo>
                        <a:lnTo>
                          <a:pt x="15675" y="28778"/>
                        </a:lnTo>
                        <a:lnTo>
                          <a:pt x="14564" y="28928"/>
                        </a:lnTo>
                        <a:lnTo>
                          <a:pt x="13379" y="29053"/>
                        </a:lnTo>
                        <a:lnTo>
                          <a:pt x="12118" y="29178"/>
                        </a:lnTo>
                        <a:lnTo>
                          <a:pt x="10833" y="29265"/>
                        </a:lnTo>
                        <a:lnTo>
                          <a:pt x="10171" y="29302"/>
                        </a:lnTo>
                        <a:lnTo>
                          <a:pt x="9523" y="29327"/>
                        </a:lnTo>
                        <a:lnTo>
                          <a:pt x="8861" y="29352"/>
                        </a:lnTo>
                        <a:lnTo>
                          <a:pt x="8200" y="29365"/>
                        </a:lnTo>
                        <a:lnTo>
                          <a:pt x="7551" y="29365"/>
                        </a:lnTo>
                        <a:lnTo>
                          <a:pt x="6902" y="29352"/>
                        </a:lnTo>
                        <a:lnTo>
                          <a:pt x="6253" y="29340"/>
                        </a:lnTo>
                        <a:lnTo>
                          <a:pt x="5629" y="29302"/>
                        </a:lnTo>
                        <a:lnTo>
                          <a:pt x="5005" y="29253"/>
                        </a:lnTo>
                        <a:lnTo>
                          <a:pt x="4406" y="29203"/>
                        </a:lnTo>
                        <a:lnTo>
                          <a:pt x="4830" y="29365"/>
                        </a:lnTo>
                        <a:lnTo>
                          <a:pt x="5267" y="29515"/>
                        </a:lnTo>
                        <a:lnTo>
                          <a:pt x="5691" y="29664"/>
                        </a:lnTo>
                        <a:lnTo>
                          <a:pt x="6128" y="29802"/>
                        </a:lnTo>
                        <a:lnTo>
                          <a:pt x="6552" y="29926"/>
                        </a:lnTo>
                        <a:lnTo>
                          <a:pt x="6977" y="30051"/>
                        </a:lnTo>
                        <a:lnTo>
                          <a:pt x="7401" y="30164"/>
                        </a:lnTo>
                        <a:lnTo>
                          <a:pt x="7825" y="30263"/>
                        </a:lnTo>
                        <a:lnTo>
                          <a:pt x="8649" y="30438"/>
                        </a:lnTo>
                        <a:lnTo>
                          <a:pt x="9485" y="30588"/>
                        </a:lnTo>
                        <a:lnTo>
                          <a:pt x="10296" y="30713"/>
                        </a:lnTo>
                        <a:lnTo>
                          <a:pt x="11095" y="30812"/>
                        </a:lnTo>
                        <a:lnTo>
                          <a:pt x="11881" y="30875"/>
                        </a:lnTo>
                        <a:lnTo>
                          <a:pt x="12655" y="30925"/>
                        </a:lnTo>
                        <a:lnTo>
                          <a:pt x="13404" y="30950"/>
                        </a:lnTo>
                        <a:lnTo>
                          <a:pt x="14128" y="30950"/>
                        </a:lnTo>
                        <a:lnTo>
                          <a:pt x="14851" y="30937"/>
                        </a:lnTo>
                        <a:lnTo>
                          <a:pt x="15538" y="30912"/>
                        </a:lnTo>
                        <a:lnTo>
                          <a:pt x="16199" y="30862"/>
                        </a:lnTo>
                        <a:lnTo>
                          <a:pt x="16848" y="30812"/>
                        </a:lnTo>
                        <a:lnTo>
                          <a:pt x="17460" y="30750"/>
                        </a:lnTo>
                        <a:lnTo>
                          <a:pt x="18046" y="30675"/>
                        </a:lnTo>
                        <a:lnTo>
                          <a:pt x="18608" y="30588"/>
                        </a:lnTo>
                        <a:lnTo>
                          <a:pt x="19132" y="30513"/>
                        </a:lnTo>
                        <a:lnTo>
                          <a:pt x="19631" y="30426"/>
                        </a:lnTo>
                        <a:lnTo>
                          <a:pt x="20093" y="30326"/>
                        </a:lnTo>
                        <a:lnTo>
                          <a:pt x="20917" y="30164"/>
                        </a:lnTo>
                        <a:lnTo>
                          <a:pt x="21578" y="30001"/>
                        </a:lnTo>
                        <a:lnTo>
                          <a:pt x="22090" y="29889"/>
                        </a:lnTo>
                        <a:lnTo>
                          <a:pt x="22414" y="29814"/>
                        </a:lnTo>
                        <a:lnTo>
                          <a:pt x="22514" y="29802"/>
                        </a:lnTo>
                        <a:lnTo>
                          <a:pt x="22564" y="29802"/>
                        </a:lnTo>
                        <a:lnTo>
                          <a:pt x="23350" y="30263"/>
                        </a:lnTo>
                        <a:lnTo>
                          <a:pt x="24136" y="30700"/>
                        </a:lnTo>
                        <a:lnTo>
                          <a:pt x="24923" y="31112"/>
                        </a:lnTo>
                        <a:lnTo>
                          <a:pt x="25696" y="31486"/>
                        </a:lnTo>
                        <a:lnTo>
                          <a:pt x="26158" y="31724"/>
                        </a:lnTo>
                        <a:lnTo>
                          <a:pt x="26632" y="31936"/>
                        </a:lnTo>
                        <a:lnTo>
                          <a:pt x="27094" y="32135"/>
                        </a:lnTo>
                        <a:lnTo>
                          <a:pt x="27556" y="32335"/>
                        </a:lnTo>
                        <a:lnTo>
                          <a:pt x="28018" y="32510"/>
                        </a:lnTo>
                        <a:lnTo>
                          <a:pt x="28467" y="32684"/>
                        </a:lnTo>
                        <a:lnTo>
                          <a:pt x="29353" y="32996"/>
                        </a:lnTo>
                        <a:lnTo>
                          <a:pt x="29790" y="33146"/>
                        </a:lnTo>
                        <a:lnTo>
                          <a:pt x="30214" y="33283"/>
                        </a:lnTo>
                        <a:lnTo>
                          <a:pt x="31038" y="33521"/>
                        </a:lnTo>
                        <a:lnTo>
                          <a:pt x="31824" y="33720"/>
                        </a:lnTo>
                        <a:lnTo>
                          <a:pt x="32573" y="33895"/>
                        </a:lnTo>
                        <a:lnTo>
                          <a:pt x="32935" y="33970"/>
                        </a:lnTo>
                        <a:lnTo>
                          <a:pt x="33284" y="34032"/>
                        </a:lnTo>
                        <a:lnTo>
                          <a:pt x="33945" y="34132"/>
                        </a:lnTo>
                        <a:lnTo>
                          <a:pt x="34257" y="34182"/>
                        </a:lnTo>
                        <a:lnTo>
                          <a:pt x="34557" y="34232"/>
                        </a:lnTo>
                        <a:lnTo>
                          <a:pt x="35106" y="34282"/>
                        </a:lnTo>
                        <a:lnTo>
                          <a:pt x="35605" y="34332"/>
                        </a:lnTo>
                        <a:lnTo>
                          <a:pt x="36055" y="34357"/>
                        </a:lnTo>
                        <a:lnTo>
                          <a:pt x="36753" y="34382"/>
                        </a:lnTo>
                        <a:lnTo>
                          <a:pt x="37328" y="34394"/>
                        </a:lnTo>
                        <a:lnTo>
                          <a:pt x="36766" y="34282"/>
                        </a:lnTo>
                        <a:lnTo>
                          <a:pt x="36080" y="34132"/>
                        </a:lnTo>
                        <a:lnTo>
                          <a:pt x="35655" y="34032"/>
                        </a:lnTo>
                        <a:lnTo>
                          <a:pt x="35181" y="33907"/>
                        </a:lnTo>
                        <a:lnTo>
                          <a:pt x="34644" y="33770"/>
                        </a:lnTo>
                        <a:lnTo>
                          <a:pt x="34357" y="33695"/>
                        </a:lnTo>
                        <a:lnTo>
                          <a:pt x="34058" y="33608"/>
                        </a:lnTo>
                        <a:lnTo>
                          <a:pt x="33434" y="33408"/>
                        </a:lnTo>
                        <a:lnTo>
                          <a:pt x="33109" y="33308"/>
                        </a:lnTo>
                        <a:lnTo>
                          <a:pt x="32772" y="33196"/>
                        </a:lnTo>
                        <a:lnTo>
                          <a:pt x="32061" y="32947"/>
                        </a:lnTo>
                        <a:lnTo>
                          <a:pt x="31699" y="32809"/>
                        </a:lnTo>
                        <a:lnTo>
                          <a:pt x="31325" y="32647"/>
                        </a:lnTo>
                        <a:lnTo>
                          <a:pt x="30938" y="32497"/>
                        </a:lnTo>
                        <a:lnTo>
                          <a:pt x="30551" y="32335"/>
                        </a:lnTo>
                        <a:lnTo>
                          <a:pt x="29752" y="31986"/>
                        </a:lnTo>
                        <a:lnTo>
                          <a:pt x="28929" y="31599"/>
                        </a:lnTo>
                        <a:lnTo>
                          <a:pt x="28092" y="31187"/>
                        </a:lnTo>
                        <a:lnTo>
                          <a:pt x="27231" y="30725"/>
                        </a:lnTo>
                        <a:lnTo>
                          <a:pt x="26358" y="30238"/>
                        </a:lnTo>
                        <a:lnTo>
                          <a:pt x="25459" y="29714"/>
                        </a:lnTo>
                        <a:lnTo>
                          <a:pt x="24561" y="29165"/>
                        </a:lnTo>
                        <a:lnTo>
                          <a:pt x="23662" y="28566"/>
                        </a:lnTo>
                        <a:lnTo>
                          <a:pt x="22751" y="27955"/>
                        </a:lnTo>
                        <a:lnTo>
                          <a:pt x="22289" y="27643"/>
                        </a:lnTo>
                        <a:lnTo>
                          <a:pt x="21828" y="27306"/>
                        </a:lnTo>
                        <a:lnTo>
                          <a:pt x="20917" y="26632"/>
                        </a:lnTo>
                        <a:lnTo>
                          <a:pt x="20006" y="25933"/>
                        </a:lnTo>
                        <a:lnTo>
                          <a:pt x="19095" y="25222"/>
                        </a:lnTo>
                        <a:lnTo>
                          <a:pt x="18046" y="24373"/>
                        </a:lnTo>
                        <a:lnTo>
                          <a:pt x="17035" y="23512"/>
                        </a:lnTo>
                        <a:lnTo>
                          <a:pt x="16998" y="23462"/>
                        </a:lnTo>
                        <a:lnTo>
                          <a:pt x="16973" y="23387"/>
                        </a:lnTo>
                        <a:lnTo>
                          <a:pt x="16960" y="23275"/>
                        </a:lnTo>
                        <a:lnTo>
                          <a:pt x="16936" y="23137"/>
                        </a:lnTo>
                        <a:lnTo>
                          <a:pt x="16911" y="22776"/>
                        </a:lnTo>
                        <a:lnTo>
                          <a:pt x="16873" y="22289"/>
                        </a:lnTo>
                        <a:lnTo>
                          <a:pt x="16823" y="21702"/>
                        </a:lnTo>
                        <a:lnTo>
                          <a:pt x="16748" y="21003"/>
                        </a:lnTo>
                        <a:lnTo>
                          <a:pt x="16648" y="20217"/>
                        </a:lnTo>
                        <a:lnTo>
                          <a:pt x="16586" y="19793"/>
                        </a:lnTo>
                        <a:lnTo>
                          <a:pt x="16511" y="19344"/>
                        </a:lnTo>
                        <a:lnTo>
                          <a:pt x="16424" y="18882"/>
                        </a:lnTo>
                        <a:lnTo>
                          <a:pt x="16324" y="18395"/>
                        </a:lnTo>
                        <a:lnTo>
                          <a:pt x="16212" y="17883"/>
                        </a:lnTo>
                        <a:lnTo>
                          <a:pt x="16074" y="17359"/>
                        </a:lnTo>
                        <a:lnTo>
                          <a:pt x="15937" y="16823"/>
                        </a:lnTo>
                        <a:lnTo>
                          <a:pt x="15775" y="16261"/>
                        </a:lnTo>
                        <a:lnTo>
                          <a:pt x="15588" y="15700"/>
                        </a:lnTo>
                        <a:lnTo>
                          <a:pt x="15388" y="15113"/>
                        </a:lnTo>
                        <a:lnTo>
                          <a:pt x="15163" y="14514"/>
                        </a:lnTo>
                        <a:lnTo>
                          <a:pt x="14914" y="13902"/>
                        </a:lnTo>
                        <a:lnTo>
                          <a:pt x="14639" y="13278"/>
                        </a:lnTo>
                        <a:lnTo>
                          <a:pt x="14352" y="12642"/>
                        </a:lnTo>
                        <a:lnTo>
                          <a:pt x="14028" y="11993"/>
                        </a:lnTo>
                        <a:lnTo>
                          <a:pt x="13678" y="11344"/>
                        </a:lnTo>
                        <a:lnTo>
                          <a:pt x="13304" y="10683"/>
                        </a:lnTo>
                        <a:lnTo>
                          <a:pt x="12905" y="10009"/>
                        </a:lnTo>
                        <a:lnTo>
                          <a:pt x="13142" y="10758"/>
                        </a:lnTo>
                        <a:lnTo>
                          <a:pt x="13366" y="11481"/>
                        </a:lnTo>
                        <a:lnTo>
                          <a:pt x="13566" y="12180"/>
                        </a:lnTo>
                        <a:lnTo>
                          <a:pt x="13753" y="12842"/>
                        </a:lnTo>
                        <a:lnTo>
                          <a:pt x="13915" y="13491"/>
                        </a:lnTo>
                        <a:lnTo>
                          <a:pt x="14078" y="14102"/>
                        </a:lnTo>
                        <a:lnTo>
                          <a:pt x="14202" y="14689"/>
                        </a:lnTo>
                        <a:lnTo>
                          <a:pt x="14327" y="15263"/>
                        </a:lnTo>
                        <a:lnTo>
                          <a:pt x="14440" y="15799"/>
                        </a:lnTo>
                        <a:lnTo>
                          <a:pt x="14539" y="16299"/>
                        </a:lnTo>
                        <a:lnTo>
                          <a:pt x="14614" y="16785"/>
                        </a:lnTo>
                        <a:lnTo>
                          <a:pt x="14689" y="17247"/>
                        </a:lnTo>
                        <a:lnTo>
                          <a:pt x="14752" y="17684"/>
                        </a:lnTo>
                        <a:lnTo>
                          <a:pt x="14801" y="18096"/>
                        </a:lnTo>
                        <a:lnTo>
                          <a:pt x="14864" y="18832"/>
                        </a:lnTo>
                        <a:lnTo>
                          <a:pt x="14901" y="19481"/>
                        </a:lnTo>
                        <a:lnTo>
                          <a:pt x="14901" y="20030"/>
                        </a:lnTo>
                        <a:lnTo>
                          <a:pt x="14889" y="20479"/>
                        </a:lnTo>
                        <a:lnTo>
                          <a:pt x="14851" y="20829"/>
                        </a:lnTo>
                        <a:lnTo>
                          <a:pt x="14801" y="21091"/>
                        </a:lnTo>
                        <a:lnTo>
                          <a:pt x="14777" y="21191"/>
                        </a:lnTo>
                        <a:lnTo>
                          <a:pt x="14739" y="21266"/>
                        </a:lnTo>
                        <a:lnTo>
                          <a:pt x="14714" y="21315"/>
                        </a:lnTo>
                        <a:lnTo>
                          <a:pt x="14689" y="21353"/>
                        </a:lnTo>
                        <a:lnTo>
                          <a:pt x="14652" y="21353"/>
                        </a:lnTo>
                        <a:lnTo>
                          <a:pt x="14627" y="21340"/>
                        </a:lnTo>
                        <a:lnTo>
                          <a:pt x="14003" y="20729"/>
                        </a:lnTo>
                        <a:lnTo>
                          <a:pt x="13391" y="20105"/>
                        </a:lnTo>
                        <a:lnTo>
                          <a:pt x="12817" y="19456"/>
                        </a:lnTo>
                        <a:lnTo>
                          <a:pt x="12530" y="19131"/>
                        </a:lnTo>
                        <a:lnTo>
                          <a:pt x="12256" y="18795"/>
                        </a:lnTo>
                        <a:lnTo>
                          <a:pt x="11894" y="18358"/>
                        </a:lnTo>
                        <a:lnTo>
                          <a:pt x="11544" y="17908"/>
                        </a:lnTo>
                        <a:lnTo>
                          <a:pt x="11195" y="17459"/>
                        </a:lnTo>
                        <a:lnTo>
                          <a:pt x="10858" y="16997"/>
                        </a:lnTo>
                        <a:lnTo>
                          <a:pt x="10533" y="16548"/>
                        </a:lnTo>
                        <a:lnTo>
                          <a:pt x="10221" y="16086"/>
                        </a:lnTo>
                        <a:lnTo>
                          <a:pt x="9909" y="15625"/>
                        </a:lnTo>
                        <a:lnTo>
                          <a:pt x="9622" y="15150"/>
                        </a:lnTo>
                        <a:lnTo>
                          <a:pt x="9348" y="14676"/>
                        </a:lnTo>
                        <a:lnTo>
                          <a:pt x="9073" y="14214"/>
                        </a:lnTo>
                        <a:lnTo>
                          <a:pt x="8811" y="13740"/>
                        </a:lnTo>
                        <a:lnTo>
                          <a:pt x="8562" y="13266"/>
                        </a:lnTo>
                        <a:lnTo>
                          <a:pt x="8324" y="12804"/>
                        </a:lnTo>
                        <a:lnTo>
                          <a:pt x="8100" y="12330"/>
                        </a:lnTo>
                        <a:lnTo>
                          <a:pt x="7875" y="11868"/>
                        </a:lnTo>
                        <a:lnTo>
                          <a:pt x="7663" y="11407"/>
                        </a:lnTo>
                        <a:lnTo>
                          <a:pt x="7463" y="10945"/>
                        </a:lnTo>
                        <a:lnTo>
                          <a:pt x="7276" y="10483"/>
                        </a:lnTo>
                        <a:lnTo>
                          <a:pt x="7101" y="10021"/>
                        </a:lnTo>
                        <a:lnTo>
                          <a:pt x="6927" y="9572"/>
                        </a:lnTo>
                        <a:lnTo>
                          <a:pt x="6615" y="8686"/>
                        </a:lnTo>
                        <a:lnTo>
                          <a:pt x="6328" y="7825"/>
                        </a:lnTo>
                        <a:lnTo>
                          <a:pt x="6091" y="6989"/>
                        </a:lnTo>
                        <a:lnTo>
                          <a:pt x="5878" y="6190"/>
                        </a:lnTo>
                        <a:lnTo>
                          <a:pt x="5691" y="5416"/>
                        </a:lnTo>
                        <a:lnTo>
                          <a:pt x="5616" y="5054"/>
                        </a:lnTo>
                        <a:lnTo>
                          <a:pt x="5541" y="4692"/>
                        </a:lnTo>
                        <a:lnTo>
                          <a:pt x="5467" y="4343"/>
                        </a:lnTo>
                        <a:lnTo>
                          <a:pt x="5404" y="3994"/>
                        </a:lnTo>
                        <a:lnTo>
                          <a:pt x="5304" y="3345"/>
                        </a:lnTo>
                        <a:lnTo>
                          <a:pt x="5205" y="2758"/>
                        </a:lnTo>
                        <a:lnTo>
                          <a:pt x="5130" y="2209"/>
                        </a:lnTo>
                        <a:lnTo>
                          <a:pt x="5030" y="1273"/>
                        </a:lnTo>
                        <a:lnTo>
                          <a:pt x="4967" y="587"/>
                        </a:lnTo>
                        <a:lnTo>
                          <a:pt x="4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9" name="Google Shape;606;p64">
              <a:extLst>
                <a:ext uri="{FF2B5EF4-FFF2-40B4-BE49-F238E27FC236}">
                  <a16:creationId xmlns:a16="http://schemas.microsoft.com/office/drawing/2014/main" id="{0B6E13B0-B386-7AF8-9EF7-3BE6569C2C97}"/>
                </a:ext>
              </a:extLst>
            </p:cNvPr>
            <p:cNvSpPr/>
            <p:nvPr/>
          </p:nvSpPr>
          <p:spPr>
            <a:xfrm>
              <a:off x="1078225" y="3873800"/>
              <a:ext cx="2200280" cy="133268"/>
            </a:xfrm>
            <a:custGeom>
              <a:avLst/>
              <a:gdLst/>
              <a:ahLst/>
              <a:cxnLst/>
              <a:rect l="l" t="t" r="r" b="b"/>
              <a:pathLst>
                <a:path w="243192" h="7806" extrusionOk="0">
                  <a:moveTo>
                    <a:pt x="3917" y="0"/>
                  </a:moveTo>
                  <a:lnTo>
                    <a:pt x="3503" y="28"/>
                  </a:lnTo>
                  <a:lnTo>
                    <a:pt x="3117" y="83"/>
                  </a:lnTo>
                  <a:lnTo>
                    <a:pt x="2759" y="193"/>
                  </a:lnTo>
                  <a:lnTo>
                    <a:pt x="2400" y="331"/>
                  </a:lnTo>
                  <a:lnTo>
                    <a:pt x="2042" y="497"/>
                  </a:lnTo>
                  <a:lnTo>
                    <a:pt x="1738" y="690"/>
                  </a:lnTo>
                  <a:lnTo>
                    <a:pt x="1435" y="910"/>
                  </a:lnTo>
                  <a:lnTo>
                    <a:pt x="1159" y="1159"/>
                  </a:lnTo>
                  <a:lnTo>
                    <a:pt x="911" y="1435"/>
                  </a:lnTo>
                  <a:lnTo>
                    <a:pt x="690" y="1738"/>
                  </a:lnTo>
                  <a:lnTo>
                    <a:pt x="469" y="2041"/>
                  </a:lnTo>
                  <a:lnTo>
                    <a:pt x="331" y="2400"/>
                  </a:lnTo>
                  <a:lnTo>
                    <a:pt x="194" y="2758"/>
                  </a:lnTo>
                  <a:lnTo>
                    <a:pt x="83" y="3117"/>
                  </a:lnTo>
                  <a:lnTo>
                    <a:pt x="28" y="3503"/>
                  </a:lnTo>
                  <a:lnTo>
                    <a:pt x="1" y="3917"/>
                  </a:lnTo>
                  <a:lnTo>
                    <a:pt x="28" y="4303"/>
                  </a:lnTo>
                  <a:lnTo>
                    <a:pt x="83" y="4689"/>
                  </a:lnTo>
                  <a:lnTo>
                    <a:pt x="194" y="5075"/>
                  </a:lnTo>
                  <a:lnTo>
                    <a:pt x="331" y="5434"/>
                  </a:lnTo>
                  <a:lnTo>
                    <a:pt x="469" y="5765"/>
                  </a:lnTo>
                  <a:lnTo>
                    <a:pt x="690" y="6096"/>
                  </a:lnTo>
                  <a:lnTo>
                    <a:pt x="911" y="6399"/>
                  </a:lnTo>
                  <a:lnTo>
                    <a:pt x="1159" y="6675"/>
                  </a:lnTo>
                  <a:lnTo>
                    <a:pt x="1435" y="6923"/>
                  </a:lnTo>
                  <a:lnTo>
                    <a:pt x="1738" y="7144"/>
                  </a:lnTo>
                  <a:lnTo>
                    <a:pt x="2042" y="7337"/>
                  </a:lnTo>
                  <a:lnTo>
                    <a:pt x="2400" y="7503"/>
                  </a:lnTo>
                  <a:lnTo>
                    <a:pt x="2759" y="7641"/>
                  </a:lnTo>
                  <a:lnTo>
                    <a:pt x="3117" y="7723"/>
                  </a:lnTo>
                  <a:lnTo>
                    <a:pt x="3503" y="7806"/>
                  </a:lnTo>
                  <a:lnTo>
                    <a:pt x="239689" y="7806"/>
                  </a:lnTo>
                  <a:lnTo>
                    <a:pt x="240075" y="7723"/>
                  </a:lnTo>
                  <a:lnTo>
                    <a:pt x="240461" y="7641"/>
                  </a:lnTo>
                  <a:lnTo>
                    <a:pt x="240819" y="7503"/>
                  </a:lnTo>
                  <a:lnTo>
                    <a:pt x="241150" y="7337"/>
                  </a:lnTo>
                  <a:lnTo>
                    <a:pt x="241481" y="7144"/>
                  </a:lnTo>
                  <a:lnTo>
                    <a:pt x="241785" y="6923"/>
                  </a:lnTo>
                  <a:lnTo>
                    <a:pt x="242061" y="6675"/>
                  </a:lnTo>
                  <a:lnTo>
                    <a:pt x="242309" y="6399"/>
                  </a:lnTo>
                  <a:lnTo>
                    <a:pt x="242529" y="6096"/>
                  </a:lnTo>
                  <a:lnTo>
                    <a:pt x="242723" y="5765"/>
                  </a:lnTo>
                  <a:lnTo>
                    <a:pt x="242888" y="5434"/>
                  </a:lnTo>
                  <a:lnTo>
                    <a:pt x="243026" y="5075"/>
                  </a:lnTo>
                  <a:lnTo>
                    <a:pt x="243109" y="4689"/>
                  </a:lnTo>
                  <a:lnTo>
                    <a:pt x="243164" y="4303"/>
                  </a:lnTo>
                  <a:lnTo>
                    <a:pt x="243191" y="3917"/>
                  </a:lnTo>
                  <a:lnTo>
                    <a:pt x="243164" y="3503"/>
                  </a:lnTo>
                  <a:lnTo>
                    <a:pt x="243109" y="3117"/>
                  </a:lnTo>
                  <a:lnTo>
                    <a:pt x="243026" y="2758"/>
                  </a:lnTo>
                  <a:lnTo>
                    <a:pt x="242888" y="2400"/>
                  </a:lnTo>
                  <a:lnTo>
                    <a:pt x="242723" y="2041"/>
                  </a:lnTo>
                  <a:lnTo>
                    <a:pt x="242529" y="1738"/>
                  </a:lnTo>
                  <a:lnTo>
                    <a:pt x="242309" y="1435"/>
                  </a:lnTo>
                  <a:lnTo>
                    <a:pt x="242061" y="1159"/>
                  </a:lnTo>
                  <a:lnTo>
                    <a:pt x="241785" y="910"/>
                  </a:lnTo>
                  <a:lnTo>
                    <a:pt x="241481" y="690"/>
                  </a:lnTo>
                  <a:lnTo>
                    <a:pt x="241150" y="497"/>
                  </a:lnTo>
                  <a:lnTo>
                    <a:pt x="240819" y="331"/>
                  </a:lnTo>
                  <a:lnTo>
                    <a:pt x="240461" y="193"/>
                  </a:lnTo>
                  <a:lnTo>
                    <a:pt x="240075" y="83"/>
                  </a:lnTo>
                  <a:lnTo>
                    <a:pt x="239689" y="28"/>
                  </a:lnTo>
                  <a:lnTo>
                    <a:pt x="239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A8C5202E-0658-06DF-6319-A512A8866DBC}"/>
              </a:ext>
            </a:extLst>
          </p:cNvPr>
          <p:cNvPicPr>
            <a:picLocks noChangeAspect="1"/>
          </p:cNvPicPr>
          <p:nvPr/>
        </p:nvPicPr>
        <p:blipFill>
          <a:blip r:embed="rId5"/>
          <a:srcRect t="3176" b="4410"/>
          <a:stretch/>
        </p:blipFill>
        <p:spPr>
          <a:xfrm>
            <a:off x="3394795" y="2527651"/>
            <a:ext cx="4084241" cy="2520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93334745"/>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pic>
        <p:nvPicPr>
          <p:cNvPr id="3080" name="Picture 8" descr="Green question mark icon - Free green question mark icons">
            <a:extLst>
              <a:ext uri="{FF2B5EF4-FFF2-40B4-BE49-F238E27FC236}">
                <a16:creationId xmlns:a16="http://schemas.microsoft.com/office/drawing/2014/main" id="{864D4FA3-B6E1-3EDE-869A-57B015E96B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31" r="19547"/>
          <a:stretch/>
        </p:blipFill>
        <p:spPr bwMode="auto">
          <a:xfrm>
            <a:off x="7433629" y="1108364"/>
            <a:ext cx="686241" cy="1111817"/>
          </a:xfrm>
          <a:prstGeom prst="rect">
            <a:avLst/>
          </a:prstGeom>
          <a:noFill/>
          <a:extLst>
            <a:ext uri="{909E8E84-426E-40DD-AFC4-6F175D3DCCD1}">
              <a14:hiddenFill xmlns:a14="http://schemas.microsoft.com/office/drawing/2010/main">
                <a:solidFill>
                  <a:srgbClr val="FFFFFF"/>
                </a:solidFill>
              </a14:hiddenFill>
            </a:ext>
          </a:extLst>
        </p:spPr>
      </p:pic>
      <p:grpSp>
        <p:nvGrpSpPr>
          <p:cNvPr id="2012" name="Google Shape;2012;p105"/>
          <p:cNvGrpSpPr/>
          <p:nvPr/>
        </p:nvGrpSpPr>
        <p:grpSpPr>
          <a:xfrm>
            <a:off x="0" y="686560"/>
            <a:ext cx="4796534" cy="3476073"/>
            <a:chOff x="-851475" y="539520"/>
            <a:chExt cx="4854112" cy="3476073"/>
          </a:xfrm>
        </p:grpSpPr>
        <p:grpSp>
          <p:nvGrpSpPr>
            <p:cNvPr id="2013" name="Google Shape;2013;p105"/>
            <p:cNvGrpSpPr/>
            <p:nvPr/>
          </p:nvGrpSpPr>
          <p:grpSpPr>
            <a:xfrm>
              <a:off x="-732895" y="539520"/>
              <a:ext cx="4658830" cy="3382193"/>
              <a:chOff x="-681551" y="691769"/>
              <a:chExt cx="4480075" cy="3252422"/>
            </a:xfrm>
          </p:grpSpPr>
          <p:sp>
            <p:nvSpPr>
              <p:cNvPr id="2014" name="Google Shape;2014;p105"/>
              <p:cNvSpPr/>
              <p:nvPr/>
            </p:nvSpPr>
            <p:spPr>
              <a:xfrm>
                <a:off x="1831613" y="2611830"/>
                <a:ext cx="1935904" cy="1329954"/>
              </a:xfrm>
              <a:custGeom>
                <a:avLst/>
                <a:gdLst/>
                <a:ahLst/>
                <a:cxnLst/>
                <a:rect l="l" t="t" r="r" b="b"/>
                <a:pathLst>
                  <a:path w="44178" h="30350" extrusionOk="0">
                    <a:moveTo>
                      <a:pt x="22093" y="0"/>
                    </a:moveTo>
                    <a:cubicBezTo>
                      <a:pt x="21222" y="0"/>
                      <a:pt x="20409" y="430"/>
                      <a:pt x="19920" y="1150"/>
                    </a:cubicBezTo>
                    <a:lnTo>
                      <a:pt x="1" y="30350"/>
                    </a:lnTo>
                    <a:lnTo>
                      <a:pt x="44177" y="30350"/>
                    </a:lnTo>
                    <a:lnTo>
                      <a:pt x="24265" y="1150"/>
                    </a:lnTo>
                    <a:cubicBezTo>
                      <a:pt x="23776" y="430"/>
                      <a:pt x="22962" y="0"/>
                      <a:pt x="220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05"/>
              <p:cNvSpPr/>
              <p:nvPr/>
            </p:nvSpPr>
            <p:spPr>
              <a:xfrm>
                <a:off x="-681551" y="1762982"/>
                <a:ext cx="3082430" cy="2178774"/>
              </a:xfrm>
              <a:custGeom>
                <a:avLst/>
                <a:gdLst/>
                <a:ahLst/>
                <a:cxnLst/>
                <a:rect l="l" t="t" r="r" b="b"/>
                <a:pathLst>
                  <a:path w="70343" h="49721" extrusionOk="0">
                    <a:moveTo>
                      <a:pt x="35169" y="0"/>
                    </a:moveTo>
                    <a:cubicBezTo>
                      <a:pt x="33812" y="0"/>
                      <a:pt x="32457" y="633"/>
                      <a:pt x="31613" y="1908"/>
                    </a:cubicBezTo>
                    <a:lnTo>
                      <a:pt x="0" y="49721"/>
                    </a:lnTo>
                    <a:lnTo>
                      <a:pt x="70343" y="49721"/>
                    </a:lnTo>
                    <a:lnTo>
                      <a:pt x="70306" y="49665"/>
                    </a:lnTo>
                    <a:lnTo>
                      <a:pt x="38725" y="1908"/>
                    </a:lnTo>
                    <a:cubicBezTo>
                      <a:pt x="37878" y="633"/>
                      <a:pt x="36524" y="0"/>
                      <a:pt x="35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05"/>
              <p:cNvSpPr/>
              <p:nvPr/>
            </p:nvSpPr>
            <p:spPr>
              <a:xfrm>
                <a:off x="1092447" y="2685768"/>
                <a:ext cx="1795349" cy="1258423"/>
              </a:xfrm>
              <a:custGeom>
                <a:avLst/>
                <a:gdLst/>
                <a:ahLst/>
                <a:cxnLst/>
                <a:rect l="l" t="t" r="r" b="b"/>
                <a:pathLst>
                  <a:path w="40971" h="28718" extrusionOk="0">
                    <a:moveTo>
                      <a:pt x="20485" y="1"/>
                    </a:moveTo>
                    <a:cubicBezTo>
                      <a:pt x="18205" y="1"/>
                      <a:pt x="15925" y="1129"/>
                      <a:pt x="14622" y="3386"/>
                    </a:cubicBezTo>
                    <a:lnTo>
                      <a:pt x="13222" y="5811"/>
                    </a:lnTo>
                    <a:lnTo>
                      <a:pt x="8586" y="13844"/>
                    </a:lnTo>
                    <a:lnTo>
                      <a:pt x="1" y="28717"/>
                    </a:lnTo>
                    <a:lnTo>
                      <a:pt x="40970" y="28717"/>
                    </a:lnTo>
                    <a:lnTo>
                      <a:pt x="27748" y="5811"/>
                    </a:lnTo>
                    <a:lnTo>
                      <a:pt x="26349" y="3386"/>
                    </a:lnTo>
                    <a:cubicBezTo>
                      <a:pt x="25046" y="1129"/>
                      <a:pt x="22766" y="1"/>
                      <a:pt x="204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7" name="Google Shape;2017;p105"/>
              <p:cNvGrpSpPr/>
              <p:nvPr/>
            </p:nvGrpSpPr>
            <p:grpSpPr>
              <a:xfrm>
                <a:off x="1439141" y="691769"/>
                <a:ext cx="1680589" cy="3239895"/>
                <a:chOff x="-3461520" y="-1474209"/>
                <a:chExt cx="1592824" cy="3070700"/>
              </a:xfrm>
            </p:grpSpPr>
            <p:sp>
              <p:nvSpPr>
                <p:cNvPr id="2018" name="Google Shape;2018;p105"/>
                <p:cNvSpPr/>
                <p:nvPr/>
              </p:nvSpPr>
              <p:spPr>
                <a:xfrm>
                  <a:off x="-2772970" y="-511094"/>
                  <a:ext cx="215726" cy="2107584"/>
                </a:xfrm>
                <a:custGeom>
                  <a:avLst/>
                  <a:gdLst/>
                  <a:ahLst/>
                  <a:cxnLst/>
                  <a:rect l="l" t="t" r="r" b="b"/>
                  <a:pathLst>
                    <a:path w="12634" h="123431" extrusionOk="0">
                      <a:moveTo>
                        <a:pt x="4552" y="1"/>
                      </a:moveTo>
                      <a:lnTo>
                        <a:pt x="1" y="123430"/>
                      </a:lnTo>
                      <a:lnTo>
                        <a:pt x="12633" y="123430"/>
                      </a:lnTo>
                      <a:lnTo>
                        <a:pt x="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05"/>
                <p:cNvSpPr/>
                <p:nvPr/>
              </p:nvSpPr>
              <p:spPr>
                <a:xfrm>
                  <a:off x="-2769197" y="-1474209"/>
                  <a:ext cx="207717" cy="915100"/>
                </a:xfrm>
                <a:custGeom>
                  <a:avLst/>
                  <a:gdLst/>
                  <a:ahLst/>
                  <a:cxnLst/>
                  <a:rect l="l" t="t" r="r" b="b"/>
                  <a:pathLst>
                    <a:path w="12165" h="53593" extrusionOk="0">
                      <a:moveTo>
                        <a:pt x="6096" y="0"/>
                      </a:moveTo>
                      <a:lnTo>
                        <a:pt x="5462" y="1186"/>
                      </a:lnTo>
                      <a:lnTo>
                        <a:pt x="4882" y="2400"/>
                      </a:lnTo>
                      <a:lnTo>
                        <a:pt x="4331" y="3614"/>
                      </a:lnTo>
                      <a:lnTo>
                        <a:pt x="3834" y="4827"/>
                      </a:lnTo>
                      <a:lnTo>
                        <a:pt x="3365" y="6041"/>
                      </a:lnTo>
                      <a:lnTo>
                        <a:pt x="2924" y="7254"/>
                      </a:lnTo>
                      <a:lnTo>
                        <a:pt x="2538" y="8468"/>
                      </a:lnTo>
                      <a:lnTo>
                        <a:pt x="2152" y="9654"/>
                      </a:lnTo>
                      <a:lnTo>
                        <a:pt x="1821" y="10868"/>
                      </a:lnTo>
                      <a:lnTo>
                        <a:pt x="1517" y="12081"/>
                      </a:lnTo>
                      <a:lnTo>
                        <a:pt x="1242" y="13267"/>
                      </a:lnTo>
                      <a:lnTo>
                        <a:pt x="1021" y="14481"/>
                      </a:lnTo>
                      <a:lnTo>
                        <a:pt x="800" y="15667"/>
                      </a:lnTo>
                      <a:lnTo>
                        <a:pt x="607" y="16853"/>
                      </a:lnTo>
                      <a:lnTo>
                        <a:pt x="442" y="18039"/>
                      </a:lnTo>
                      <a:lnTo>
                        <a:pt x="331" y="19197"/>
                      </a:lnTo>
                      <a:lnTo>
                        <a:pt x="221" y="20356"/>
                      </a:lnTo>
                      <a:lnTo>
                        <a:pt x="138" y="21514"/>
                      </a:lnTo>
                      <a:lnTo>
                        <a:pt x="56" y="22673"/>
                      </a:lnTo>
                      <a:lnTo>
                        <a:pt x="28" y="23804"/>
                      </a:lnTo>
                      <a:lnTo>
                        <a:pt x="0" y="24935"/>
                      </a:lnTo>
                      <a:lnTo>
                        <a:pt x="0" y="26038"/>
                      </a:lnTo>
                      <a:lnTo>
                        <a:pt x="28" y="27141"/>
                      </a:lnTo>
                      <a:lnTo>
                        <a:pt x="83" y="28244"/>
                      </a:lnTo>
                      <a:lnTo>
                        <a:pt x="138" y="29320"/>
                      </a:lnTo>
                      <a:lnTo>
                        <a:pt x="221" y="30368"/>
                      </a:lnTo>
                      <a:lnTo>
                        <a:pt x="414" y="32464"/>
                      </a:lnTo>
                      <a:lnTo>
                        <a:pt x="662" y="34478"/>
                      </a:lnTo>
                      <a:lnTo>
                        <a:pt x="966" y="36409"/>
                      </a:lnTo>
                      <a:lnTo>
                        <a:pt x="1297" y="38284"/>
                      </a:lnTo>
                      <a:lnTo>
                        <a:pt x="1683" y="40077"/>
                      </a:lnTo>
                      <a:lnTo>
                        <a:pt x="2069" y="41787"/>
                      </a:lnTo>
                      <a:lnTo>
                        <a:pt x="2483" y="43414"/>
                      </a:lnTo>
                      <a:lnTo>
                        <a:pt x="2897" y="44932"/>
                      </a:lnTo>
                      <a:lnTo>
                        <a:pt x="3338" y="46338"/>
                      </a:lnTo>
                      <a:lnTo>
                        <a:pt x="3752" y="47635"/>
                      </a:lnTo>
                      <a:lnTo>
                        <a:pt x="4165" y="48821"/>
                      </a:lnTo>
                      <a:lnTo>
                        <a:pt x="4551" y="49896"/>
                      </a:lnTo>
                      <a:lnTo>
                        <a:pt x="4910" y="50862"/>
                      </a:lnTo>
                      <a:lnTo>
                        <a:pt x="5544" y="52351"/>
                      </a:lnTo>
                      <a:lnTo>
                        <a:pt x="5931" y="53289"/>
                      </a:lnTo>
                      <a:lnTo>
                        <a:pt x="6096" y="53592"/>
                      </a:lnTo>
                      <a:lnTo>
                        <a:pt x="6234" y="53289"/>
                      </a:lnTo>
                      <a:lnTo>
                        <a:pt x="6648" y="52351"/>
                      </a:lnTo>
                      <a:lnTo>
                        <a:pt x="7255" y="50862"/>
                      </a:lnTo>
                      <a:lnTo>
                        <a:pt x="7641" y="49896"/>
                      </a:lnTo>
                      <a:lnTo>
                        <a:pt x="8027" y="48821"/>
                      </a:lnTo>
                      <a:lnTo>
                        <a:pt x="8441" y="47635"/>
                      </a:lnTo>
                      <a:lnTo>
                        <a:pt x="8854" y="46338"/>
                      </a:lnTo>
                      <a:lnTo>
                        <a:pt x="9268" y="44932"/>
                      </a:lnTo>
                      <a:lnTo>
                        <a:pt x="9709" y="43414"/>
                      </a:lnTo>
                      <a:lnTo>
                        <a:pt x="10123" y="41787"/>
                      </a:lnTo>
                      <a:lnTo>
                        <a:pt x="10509" y="40077"/>
                      </a:lnTo>
                      <a:lnTo>
                        <a:pt x="10895" y="38284"/>
                      </a:lnTo>
                      <a:lnTo>
                        <a:pt x="11226" y="36409"/>
                      </a:lnTo>
                      <a:lnTo>
                        <a:pt x="11530" y="34478"/>
                      </a:lnTo>
                      <a:lnTo>
                        <a:pt x="11778" y="32464"/>
                      </a:lnTo>
                      <a:lnTo>
                        <a:pt x="11971" y="30368"/>
                      </a:lnTo>
                      <a:lnTo>
                        <a:pt x="12054" y="29320"/>
                      </a:lnTo>
                      <a:lnTo>
                        <a:pt x="12109" y="28244"/>
                      </a:lnTo>
                      <a:lnTo>
                        <a:pt x="12164" y="27141"/>
                      </a:lnTo>
                      <a:lnTo>
                        <a:pt x="12164" y="26038"/>
                      </a:lnTo>
                      <a:lnTo>
                        <a:pt x="12164" y="24935"/>
                      </a:lnTo>
                      <a:lnTo>
                        <a:pt x="12164" y="23804"/>
                      </a:lnTo>
                      <a:lnTo>
                        <a:pt x="12109" y="22673"/>
                      </a:lnTo>
                      <a:lnTo>
                        <a:pt x="12054" y="21514"/>
                      </a:lnTo>
                      <a:lnTo>
                        <a:pt x="11971" y="20356"/>
                      </a:lnTo>
                      <a:lnTo>
                        <a:pt x="11861" y="19197"/>
                      </a:lnTo>
                      <a:lnTo>
                        <a:pt x="11723" y="18039"/>
                      </a:lnTo>
                      <a:lnTo>
                        <a:pt x="11585" y="16853"/>
                      </a:lnTo>
                      <a:lnTo>
                        <a:pt x="11392" y="15667"/>
                      </a:lnTo>
                      <a:lnTo>
                        <a:pt x="11171" y="14481"/>
                      </a:lnTo>
                      <a:lnTo>
                        <a:pt x="10923" y="13267"/>
                      </a:lnTo>
                      <a:lnTo>
                        <a:pt x="10675" y="12081"/>
                      </a:lnTo>
                      <a:lnTo>
                        <a:pt x="10371" y="10868"/>
                      </a:lnTo>
                      <a:lnTo>
                        <a:pt x="10013" y="9654"/>
                      </a:lnTo>
                      <a:lnTo>
                        <a:pt x="9654" y="8468"/>
                      </a:lnTo>
                      <a:lnTo>
                        <a:pt x="9268" y="7254"/>
                      </a:lnTo>
                      <a:lnTo>
                        <a:pt x="8827" y="6041"/>
                      </a:lnTo>
                      <a:lnTo>
                        <a:pt x="8358" y="4827"/>
                      </a:lnTo>
                      <a:lnTo>
                        <a:pt x="7834" y="3614"/>
                      </a:lnTo>
                      <a:lnTo>
                        <a:pt x="7310" y="2400"/>
                      </a:lnTo>
                      <a:lnTo>
                        <a:pt x="6703" y="1186"/>
                      </a:lnTo>
                      <a:lnTo>
                        <a:pt x="6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05"/>
                <p:cNvSpPr/>
                <p:nvPr/>
              </p:nvSpPr>
              <p:spPr>
                <a:xfrm>
                  <a:off x="-3461520" y="-559125"/>
                  <a:ext cx="796429" cy="447894"/>
                </a:xfrm>
                <a:custGeom>
                  <a:avLst/>
                  <a:gdLst/>
                  <a:ahLst/>
                  <a:cxnLst/>
                  <a:rect l="l" t="t" r="r" b="b"/>
                  <a:pathLst>
                    <a:path w="46643" h="26231" extrusionOk="0">
                      <a:moveTo>
                        <a:pt x="46642" y="0"/>
                      </a:moveTo>
                      <a:lnTo>
                        <a:pt x="46283" y="28"/>
                      </a:lnTo>
                      <a:lnTo>
                        <a:pt x="45263" y="138"/>
                      </a:lnTo>
                      <a:lnTo>
                        <a:pt x="43663" y="331"/>
                      </a:lnTo>
                      <a:lnTo>
                        <a:pt x="42670" y="469"/>
                      </a:lnTo>
                      <a:lnTo>
                        <a:pt x="41539" y="662"/>
                      </a:lnTo>
                      <a:lnTo>
                        <a:pt x="40326" y="883"/>
                      </a:lnTo>
                      <a:lnTo>
                        <a:pt x="38974" y="1131"/>
                      </a:lnTo>
                      <a:lnTo>
                        <a:pt x="37540" y="1462"/>
                      </a:lnTo>
                      <a:lnTo>
                        <a:pt x="35995" y="1821"/>
                      </a:lnTo>
                      <a:lnTo>
                        <a:pt x="34396" y="2262"/>
                      </a:lnTo>
                      <a:lnTo>
                        <a:pt x="32713" y="2758"/>
                      </a:lnTo>
                      <a:lnTo>
                        <a:pt x="30975" y="3283"/>
                      </a:lnTo>
                      <a:lnTo>
                        <a:pt x="29183" y="3917"/>
                      </a:lnTo>
                      <a:lnTo>
                        <a:pt x="27335" y="4606"/>
                      </a:lnTo>
                      <a:lnTo>
                        <a:pt x="25459" y="5379"/>
                      </a:lnTo>
                      <a:lnTo>
                        <a:pt x="23556" y="6206"/>
                      </a:lnTo>
                      <a:lnTo>
                        <a:pt x="22591" y="6675"/>
                      </a:lnTo>
                      <a:lnTo>
                        <a:pt x="21625" y="7144"/>
                      </a:lnTo>
                      <a:lnTo>
                        <a:pt x="20660" y="7640"/>
                      </a:lnTo>
                      <a:lnTo>
                        <a:pt x="19694" y="8165"/>
                      </a:lnTo>
                      <a:lnTo>
                        <a:pt x="18729" y="8716"/>
                      </a:lnTo>
                      <a:lnTo>
                        <a:pt x="17736" y="9268"/>
                      </a:lnTo>
                      <a:lnTo>
                        <a:pt x="16771" y="9875"/>
                      </a:lnTo>
                      <a:lnTo>
                        <a:pt x="15805" y="10481"/>
                      </a:lnTo>
                      <a:lnTo>
                        <a:pt x="14840" y="11116"/>
                      </a:lnTo>
                      <a:lnTo>
                        <a:pt x="13875" y="11778"/>
                      </a:lnTo>
                      <a:lnTo>
                        <a:pt x="12937" y="12467"/>
                      </a:lnTo>
                      <a:lnTo>
                        <a:pt x="11971" y="13184"/>
                      </a:lnTo>
                      <a:lnTo>
                        <a:pt x="11034" y="13929"/>
                      </a:lnTo>
                      <a:lnTo>
                        <a:pt x="10096" y="14701"/>
                      </a:lnTo>
                      <a:lnTo>
                        <a:pt x="9186" y="15501"/>
                      </a:lnTo>
                      <a:lnTo>
                        <a:pt x="8275" y="16329"/>
                      </a:lnTo>
                      <a:lnTo>
                        <a:pt x="7365" y="17156"/>
                      </a:lnTo>
                      <a:lnTo>
                        <a:pt x="6483" y="18039"/>
                      </a:lnTo>
                      <a:lnTo>
                        <a:pt x="5628" y="18977"/>
                      </a:lnTo>
                      <a:lnTo>
                        <a:pt x="4773" y="19915"/>
                      </a:lnTo>
                      <a:lnTo>
                        <a:pt x="3917" y="20880"/>
                      </a:lnTo>
                      <a:lnTo>
                        <a:pt x="3090" y="21873"/>
                      </a:lnTo>
                      <a:lnTo>
                        <a:pt x="2290" y="22921"/>
                      </a:lnTo>
                      <a:lnTo>
                        <a:pt x="1518" y="23997"/>
                      </a:lnTo>
                      <a:lnTo>
                        <a:pt x="746" y="25100"/>
                      </a:lnTo>
                      <a:lnTo>
                        <a:pt x="1" y="26231"/>
                      </a:lnTo>
                      <a:lnTo>
                        <a:pt x="1352" y="26176"/>
                      </a:lnTo>
                      <a:lnTo>
                        <a:pt x="2676" y="26093"/>
                      </a:lnTo>
                      <a:lnTo>
                        <a:pt x="4000" y="25983"/>
                      </a:lnTo>
                      <a:lnTo>
                        <a:pt x="5297" y="25817"/>
                      </a:lnTo>
                      <a:lnTo>
                        <a:pt x="6593" y="25652"/>
                      </a:lnTo>
                      <a:lnTo>
                        <a:pt x="7862" y="25431"/>
                      </a:lnTo>
                      <a:lnTo>
                        <a:pt x="9103" y="25183"/>
                      </a:lnTo>
                      <a:lnTo>
                        <a:pt x="10344" y="24934"/>
                      </a:lnTo>
                      <a:lnTo>
                        <a:pt x="11558" y="24631"/>
                      </a:lnTo>
                      <a:lnTo>
                        <a:pt x="12744" y="24300"/>
                      </a:lnTo>
                      <a:lnTo>
                        <a:pt x="13930" y="23969"/>
                      </a:lnTo>
                      <a:lnTo>
                        <a:pt x="15088" y="23583"/>
                      </a:lnTo>
                      <a:lnTo>
                        <a:pt x="16219" y="23197"/>
                      </a:lnTo>
                      <a:lnTo>
                        <a:pt x="17350" y="22783"/>
                      </a:lnTo>
                      <a:lnTo>
                        <a:pt x="18453" y="22342"/>
                      </a:lnTo>
                      <a:lnTo>
                        <a:pt x="19529" y="21873"/>
                      </a:lnTo>
                      <a:lnTo>
                        <a:pt x="20605" y="21404"/>
                      </a:lnTo>
                      <a:lnTo>
                        <a:pt x="21653" y="20907"/>
                      </a:lnTo>
                      <a:lnTo>
                        <a:pt x="22673" y="20411"/>
                      </a:lnTo>
                      <a:lnTo>
                        <a:pt x="23666" y="19887"/>
                      </a:lnTo>
                      <a:lnTo>
                        <a:pt x="24659" y="19335"/>
                      </a:lnTo>
                      <a:lnTo>
                        <a:pt x="25625" y="18784"/>
                      </a:lnTo>
                      <a:lnTo>
                        <a:pt x="26590" y="18232"/>
                      </a:lnTo>
                      <a:lnTo>
                        <a:pt x="27500" y="17680"/>
                      </a:lnTo>
                      <a:lnTo>
                        <a:pt x="28410" y="17101"/>
                      </a:lnTo>
                      <a:lnTo>
                        <a:pt x="29321" y="16494"/>
                      </a:lnTo>
                      <a:lnTo>
                        <a:pt x="31031" y="15308"/>
                      </a:lnTo>
                      <a:lnTo>
                        <a:pt x="32658" y="14095"/>
                      </a:lnTo>
                      <a:lnTo>
                        <a:pt x="34203" y="12881"/>
                      </a:lnTo>
                      <a:lnTo>
                        <a:pt x="35664" y="11667"/>
                      </a:lnTo>
                      <a:lnTo>
                        <a:pt x="37044" y="10481"/>
                      </a:lnTo>
                      <a:lnTo>
                        <a:pt x="38340" y="9295"/>
                      </a:lnTo>
                      <a:lnTo>
                        <a:pt x="39526" y="8137"/>
                      </a:lnTo>
                      <a:lnTo>
                        <a:pt x="40657" y="7034"/>
                      </a:lnTo>
                      <a:lnTo>
                        <a:pt x="41677" y="5958"/>
                      </a:lnTo>
                      <a:lnTo>
                        <a:pt x="42588" y="4965"/>
                      </a:lnTo>
                      <a:lnTo>
                        <a:pt x="43443" y="4027"/>
                      </a:lnTo>
                      <a:lnTo>
                        <a:pt x="44187" y="3145"/>
                      </a:lnTo>
                      <a:lnTo>
                        <a:pt x="44822" y="2372"/>
                      </a:lnTo>
                      <a:lnTo>
                        <a:pt x="45815" y="1104"/>
                      </a:lnTo>
                      <a:lnTo>
                        <a:pt x="46421" y="304"/>
                      </a:lnTo>
                      <a:lnTo>
                        <a:pt x="466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05"/>
                <p:cNvSpPr/>
                <p:nvPr/>
              </p:nvSpPr>
              <p:spPr>
                <a:xfrm>
                  <a:off x="-2665108" y="-559125"/>
                  <a:ext cx="796412" cy="447894"/>
                </a:xfrm>
                <a:custGeom>
                  <a:avLst/>
                  <a:gdLst/>
                  <a:ahLst/>
                  <a:cxnLst/>
                  <a:rect l="l" t="t" r="r" b="b"/>
                  <a:pathLst>
                    <a:path w="46642" h="26231" extrusionOk="0">
                      <a:moveTo>
                        <a:pt x="0" y="0"/>
                      </a:moveTo>
                      <a:lnTo>
                        <a:pt x="193" y="304"/>
                      </a:lnTo>
                      <a:lnTo>
                        <a:pt x="800" y="1104"/>
                      </a:lnTo>
                      <a:lnTo>
                        <a:pt x="1820" y="2372"/>
                      </a:lnTo>
                      <a:lnTo>
                        <a:pt x="2455" y="3145"/>
                      </a:lnTo>
                      <a:lnTo>
                        <a:pt x="3200" y="4027"/>
                      </a:lnTo>
                      <a:lnTo>
                        <a:pt x="4027" y="4965"/>
                      </a:lnTo>
                      <a:lnTo>
                        <a:pt x="4965" y="5958"/>
                      </a:lnTo>
                      <a:lnTo>
                        <a:pt x="5985" y="7034"/>
                      </a:lnTo>
                      <a:lnTo>
                        <a:pt x="7089" y="8137"/>
                      </a:lnTo>
                      <a:lnTo>
                        <a:pt x="8302" y="9295"/>
                      </a:lnTo>
                      <a:lnTo>
                        <a:pt x="9599" y="10481"/>
                      </a:lnTo>
                      <a:lnTo>
                        <a:pt x="10978" y="11667"/>
                      </a:lnTo>
                      <a:lnTo>
                        <a:pt x="12440" y="12881"/>
                      </a:lnTo>
                      <a:lnTo>
                        <a:pt x="13984" y="14095"/>
                      </a:lnTo>
                      <a:lnTo>
                        <a:pt x="15612" y="15308"/>
                      </a:lnTo>
                      <a:lnTo>
                        <a:pt x="17322" y="16494"/>
                      </a:lnTo>
                      <a:lnTo>
                        <a:pt x="18204" y="17101"/>
                      </a:lnTo>
                      <a:lnTo>
                        <a:pt x="19114" y="17680"/>
                      </a:lnTo>
                      <a:lnTo>
                        <a:pt x="20052" y="18232"/>
                      </a:lnTo>
                      <a:lnTo>
                        <a:pt x="20990" y="18784"/>
                      </a:lnTo>
                      <a:lnTo>
                        <a:pt x="21983" y="19335"/>
                      </a:lnTo>
                      <a:lnTo>
                        <a:pt x="22948" y="19887"/>
                      </a:lnTo>
                      <a:lnTo>
                        <a:pt x="23969" y="20411"/>
                      </a:lnTo>
                      <a:lnTo>
                        <a:pt x="24989" y="20907"/>
                      </a:lnTo>
                      <a:lnTo>
                        <a:pt x="26038" y="21404"/>
                      </a:lnTo>
                      <a:lnTo>
                        <a:pt x="27113" y="21873"/>
                      </a:lnTo>
                      <a:lnTo>
                        <a:pt x="28189" y="22342"/>
                      </a:lnTo>
                      <a:lnTo>
                        <a:pt x="29292" y="22783"/>
                      </a:lnTo>
                      <a:lnTo>
                        <a:pt x="30423" y="23197"/>
                      </a:lnTo>
                      <a:lnTo>
                        <a:pt x="31554" y="23583"/>
                      </a:lnTo>
                      <a:lnTo>
                        <a:pt x="32712" y="23969"/>
                      </a:lnTo>
                      <a:lnTo>
                        <a:pt x="33898" y="24300"/>
                      </a:lnTo>
                      <a:lnTo>
                        <a:pt x="35084" y="24631"/>
                      </a:lnTo>
                      <a:lnTo>
                        <a:pt x="36298" y="24934"/>
                      </a:lnTo>
                      <a:lnTo>
                        <a:pt x="37539" y="25183"/>
                      </a:lnTo>
                      <a:lnTo>
                        <a:pt x="38780" y="25431"/>
                      </a:lnTo>
                      <a:lnTo>
                        <a:pt x="40049" y="25652"/>
                      </a:lnTo>
                      <a:lnTo>
                        <a:pt x="41346" y="25817"/>
                      </a:lnTo>
                      <a:lnTo>
                        <a:pt x="42642" y="25983"/>
                      </a:lnTo>
                      <a:lnTo>
                        <a:pt x="43966" y="26093"/>
                      </a:lnTo>
                      <a:lnTo>
                        <a:pt x="45290" y="26176"/>
                      </a:lnTo>
                      <a:lnTo>
                        <a:pt x="46641" y="26231"/>
                      </a:lnTo>
                      <a:lnTo>
                        <a:pt x="45897" y="25100"/>
                      </a:lnTo>
                      <a:lnTo>
                        <a:pt x="45124" y="23997"/>
                      </a:lnTo>
                      <a:lnTo>
                        <a:pt x="44352" y="22921"/>
                      </a:lnTo>
                      <a:lnTo>
                        <a:pt x="43552" y="21873"/>
                      </a:lnTo>
                      <a:lnTo>
                        <a:pt x="42725" y="20880"/>
                      </a:lnTo>
                      <a:lnTo>
                        <a:pt x="41870" y="19915"/>
                      </a:lnTo>
                      <a:lnTo>
                        <a:pt x="41015" y="18977"/>
                      </a:lnTo>
                      <a:lnTo>
                        <a:pt x="40160" y="18039"/>
                      </a:lnTo>
                      <a:lnTo>
                        <a:pt x="39249" y="17156"/>
                      </a:lnTo>
                      <a:lnTo>
                        <a:pt x="38367" y="16329"/>
                      </a:lnTo>
                      <a:lnTo>
                        <a:pt x="37456" y="15501"/>
                      </a:lnTo>
                      <a:lnTo>
                        <a:pt x="36519" y="14701"/>
                      </a:lnTo>
                      <a:lnTo>
                        <a:pt x="35608" y="13929"/>
                      </a:lnTo>
                      <a:lnTo>
                        <a:pt x="34643" y="13184"/>
                      </a:lnTo>
                      <a:lnTo>
                        <a:pt x="33705" y="12467"/>
                      </a:lnTo>
                      <a:lnTo>
                        <a:pt x="32768" y="11778"/>
                      </a:lnTo>
                      <a:lnTo>
                        <a:pt x="31802" y="11116"/>
                      </a:lnTo>
                      <a:lnTo>
                        <a:pt x="30837" y="10481"/>
                      </a:lnTo>
                      <a:lnTo>
                        <a:pt x="29871" y="9875"/>
                      </a:lnTo>
                      <a:lnTo>
                        <a:pt x="28878" y="9268"/>
                      </a:lnTo>
                      <a:lnTo>
                        <a:pt x="27913" y="8716"/>
                      </a:lnTo>
                      <a:lnTo>
                        <a:pt x="26948" y="8165"/>
                      </a:lnTo>
                      <a:lnTo>
                        <a:pt x="25982" y="7640"/>
                      </a:lnTo>
                      <a:lnTo>
                        <a:pt x="25017" y="7144"/>
                      </a:lnTo>
                      <a:lnTo>
                        <a:pt x="24052" y="6675"/>
                      </a:lnTo>
                      <a:lnTo>
                        <a:pt x="23086" y="6206"/>
                      </a:lnTo>
                      <a:lnTo>
                        <a:pt x="21183" y="5379"/>
                      </a:lnTo>
                      <a:lnTo>
                        <a:pt x="19307" y="4606"/>
                      </a:lnTo>
                      <a:lnTo>
                        <a:pt x="17459" y="3917"/>
                      </a:lnTo>
                      <a:lnTo>
                        <a:pt x="15667" y="3283"/>
                      </a:lnTo>
                      <a:lnTo>
                        <a:pt x="13929" y="2758"/>
                      </a:lnTo>
                      <a:lnTo>
                        <a:pt x="12246" y="2262"/>
                      </a:lnTo>
                      <a:lnTo>
                        <a:pt x="10619" y="1821"/>
                      </a:lnTo>
                      <a:lnTo>
                        <a:pt x="9102" y="1462"/>
                      </a:lnTo>
                      <a:lnTo>
                        <a:pt x="7668" y="1131"/>
                      </a:lnTo>
                      <a:lnTo>
                        <a:pt x="6316" y="883"/>
                      </a:lnTo>
                      <a:lnTo>
                        <a:pt x="5075" y="662"/>
                      </a:lnTo>
                      <a:lnTo>
                        <a:pt x="3972" y="469"/>
                      </a:lnTo>
                      <a:lnTo>
                        <a:pt x="2951" y="331"/>
                      </a:lnTo>
                      <a:lnTo>
                        <a:pt x="1352" y="138"/>
                      </a:lnTo>
                      <a:lnTo>
                        <a:pt x="359" y="28"/>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05"/>
                <p:cNvSpPr/>
                <p:nvPr/>
              </p:nvSpPr>
              <p:spPr>
                <a:xfrm>
                  <a:off x="-2795578" y="-690057"/>
                  <a:ext cx="260940" cy="261879"/>
                </a:xfrm>
                <a:custGeom>
                  <a:avLst/>
                  <a:gdLst/>
                  <a:ahLst/>
                  <a:cxnLst/>
                  <a:rect l="l" t="t" r="r" b="b"/>
                  <a:pathLst>
                    <a:path w="15282" h="15337" extrusionOk="0">
                      <a:moveTo>
                        <a:pt x="7641" y="0"/>
                      </a:moveTo>
                      <a:lnTo>
                        <a:pt x="7255" y="28"/>
                      </a:lnTo>
                      <a:lnTo>
                        <a:pt x="6869" y="56"/>
                      </a:lnTo>
                      <a:lnTo>
                        <a:pt x="6483" y="111"/>
                      </a:lnTo>
                      <a:lnTo>
                        <a:pt x="6096" y="166"/>
                      </a:lnTo>
                      <a:lnTo>
                        <a:pt x="5738" y="249"/>
                      </a:lnTo>
                      <a:lnTo>
                        <a:pt x="5379" y="359"/>
                      </a:lnTo>
                      <a:lnTo>
                        <a:pt x="5021" y="469"/>
                      </a:lnTo>
                      <a:lnTo>
                        <a:pt x="4662" y="607"/>
                      </a:lnTo>
                      <a:lnTo>
                        <a:pt x="4331" y="773"/>
                      </a:lnTo>
                      <a:lnTo>
                        <a:pt x="4000" y="938"/>
                      </a:lnTo>
                      <a:lnTo>
                        <a:pt x="3669" y="1131"/>
                      </a:lnTo>
                      <a:lnTo>
                        <a:pt x="3366" y="1324"/>
                      </a:lnTo>
                      <a:lnTo>
                        <a:pt x="3062" y="1545"/>
                      </a:lnTo>
                      <a:lnTo>
                        <a:pt x="2787" y="1766"/>
                      </a:lnTo>
                      <a:lnTo>
                        <a:pt x="2511" y="2014"/>
                      </a:lnTo>
                      <a:lnTo>
                        <a:pt x="2235" y="2262"/>
                      </a:lnTo>
                      <a:lnTo>
                        <a:pt x="1987" y="2510"/>
                      </a:lnTo>
                      <a:lnTo>
                        <a:pt x="1739" y="2814"/>
                      </a:lnTo>
                      <a:lnTo>
                        <a:pt x="1518" y="3090"/>
                      </a:lnTo>
                      <a:lnTo>
                        <a:pt x="1297" y="3393"/>
                      </a:lnTo>
                      <a:lnTo>
                        <a:pt x="1104" y="3696"/>
                      </a:lnTo>
                      <a:lnTo>
                        <a:pt x="911" y="4027"/>
                      </a:lnTo>
                      <a:lnTo>
                        <a:pt x="746" y="4358"/>
                      </a:lnTo>
                      <a:lnTo>
                        <a:pt x="608" y="4689"/>
                      </a:lnTo>
                      <a:lnTo>
                        <a:pt x="470" y="5048"/>
                      </a:lnTo>
                      <a:lnTo>
                        <a:pt x="332" y="5407"/>
                      </a:lnTo>
                      <a:lnTo>
                        <a:pt x="249" y="5765"/>
                      </a:lnTo>
                      <a:lnTo>
                        <a:pt x="166" y="6124"/>
                      </a:lnTo>
                      <a:lnTo>
                        <a:pt x="84" y="6510"/>
                      </a:lnTo>
                      <a:lnTo>
                        <a:pt x="28" y="6896"/>
                      </a:lnTo>
                      <a:lnTo>
                        <a:pt x="1" y="7282"/>
                      </a:lnTo>
                      <a:lnTo>
                        <a:pt x="1" y="7668"/>
                      </a:lnTo>
                      <a:lnTo>
                        <a:pt x="1" y="8054"/>
                      </a:lnTo>
                      <a:lnTo>
                        <a:pt x="28" y="8468"/>
                      </a:lnTo>
                      <a:lnTo>
                        <a:pt x="84" y="8827"/>
                      </a:lnTo>
                      <a:lnTo>
                        <a:pt x="166" y="9213"/>
                      </a:lnTo>
                      <a:lnTo>
                        <a:pt x="249" y="9599"/>
                      </a:lnTo>
                      <a:lnTo>
                        <a:pt x="332" y="9958"/>
                      </a:lnTo>
                      <a:lnTo>
                        <a:pt x="470" y="10316"/>
                      </a:lnTo>
                      <a:lnTo>
                        <a:pt x="608" y="10647"/>
                      </a:lnTo>
                      <a:lnTo>
                        <a:pt x="746" y="11006"/>
                      </a:lnTo>
                      <a:lnTo>
                        <a:pt x="911" y="11309"/>
                      </a:lnTo>
                      <a:lnTo>
                        <a:pt x="1104" y="11640"/>
                      </a:lnTo>
                      <a:lnTo>
                        <a:pt x="1297" y="11943"/>
                      </a:lnTo>
                      <a:lnTo>
                        <a:pt x="1518" y="12247"/>
                      </a:lnTo>
                      <a:lnTo>
                        <a:pt x="1739" y="12550"/>
                      </a:lnTo>
                      <a:lnTo>
                        <a:pt x="1987" y="12826"/>
                      </a:lnTo>
                      <a:lnTo>
                        <a:pt x="2235" y="13074"/>
                      </a:lnTo>
                      <a:lnTo>
                        <a:pt x="2511" y="13350"/>
                      </a:lnTo>
                      <a:lnTo>
                        <a:pt x="2787" y="13571"/>
                      </a:lnTo>
                      <a:lnTo>
                        <a:pt x="3062" y="13819"/>
                      </a:lnTo>
                      <a:lnTo>
                        <a:pt x="3366" y="14012"/>
                      </a:lnTo>
                      <a:lnTo>
                        <a:pt x="3669" y="14233"/>
                      </a:lnTo>
                      <a:lnTo>
                        <a:pt x="4000" y="14398"/>
                      </a:lnTo>
                      <a:lnTo>
                        <a:pt x="4331" y="14564"/>
                      </a:lnTo>
                      <a:lnTo>
                        <a:pt x="4662" y="14729"/>
                      </a:lnTo>
                      <a:lnTo>
                        <a:pt x="5021" y="14867"/>
                      </a:lnTo>
                      <a:lnTo>
                        <a:pt x="5379" y="14978"/>
                      </a:lnTo>
                      <a:lnTo>
                        <a:pt x="5738" y="15088"/>
                      </a:lnTo>
                      <a:lnTo>
                        <a:pt x="6096" y="15171"/>
                      </a:lnTo>
                      <a:lnTo>
                        <a:pt x="6483" y="15253"/>
                      </a:lnTo>
                      <a:lnTo>
                        <a:pt x="6869" y="15281"/>
                      </a:lnTo>
                      <a:lnTo>
                        <a:pt x="7255" y="15308"/>
                      </a:lnTo>
                      <a:lnTo>
                        <a:pt x="7641" y="15336"/>
                      </a:lnTo>
                      <a:lnTo>
                        <a:pt x="8027" y="15308"/>
                      </a:lnTo>
                      <a:lnTo>
                        <a:pt x="8413" y="15281"/>
                      </a:lnTo>
                      <a:lnTo>
                        <a:pt x="8800" y="15253"/>
                      </a:lnTo>
                      <a:lnTo>
                        <a:pt x="9186" y="15171"/>
                      </a:lnTo>
                      <a:lnTo>
                        <a:pt x="9544" y="15088"/>
                      </a:lnTo>
                      <a:lnTo>
                        <a:pt x="9903" y="14978"/>
                      </a:lnTo>
                      <a:lnTo>
                        <a:pt x="10261" y="14867"/>
                      </a:lnTo>
                      <a:lnTo>
                        <a:pt x="10620" y="14729"/>
                      </a:lnTo>
                      <a:lnTo>
                        <a:pt x="10951" y="14564"/>
                      </a:lnTo>
                      <a:lnTo>
                        <a:pt x="11282" y="14398"/>
                      </a:lnTo>
                      <a:lnTo>
                        <a:pt x="11613" y="14233"/>
                      </a:lnTo>
                      <a:lnTo>
                        <a:pt x="11916" y="14012"/>
                      </a:lnTo>
                      <a:lnTo>
                        <a:pt x="12220" y="13819"/>
                      </a:lnTo>
                      <a:lnTo>
                        <a:pt x="12496" y="13571"/>
                      </a:lnTo>
                      <a:lnTo>
                        <a:pt x="12771" y="13350"/>
                      </a:lnTo>
                      <a:lnTo>
                        <a:pt x="13047" y="13074"/>
                      </a:lnTo>
                      <a:lnTo>
                        <a:pt x="13295" y="12826"/>
                      </a:lnTo>
                      <a:lnTo>
                        <a:pt x="13544" y="12550"/>
                      </a:lnTo>
                      <a:lnTo>
                        <a:pt x="13764" y="12247"/>
                      </a:lnTo>
                      <a:lnTo>
                        <a:pt x="13985" y="11943"/>
                      </a:lnTo>
                      <a:lnTo>
                        <a:pt x="14178" y="11640"/>
                      </a:lnTo>
                      <a:lnTo>
                        <a:pt x="14344" y="11309"/>
                      </a:lnTo>
                      <a:lnTo>
                        <a:pt x="14537" y="11006"/>
                      </a:lnTo>
                      <a:lnTo>
                        <a:pt x="14674" y="10647"/>
                      </a:lnTo>
                      <a:lnTo>
                        <a:pt x="14812" y="10316"/>
                      </a:lnTo>
                      <a:lnTo>
                        <a:pt x="14923" y="9958"/>
                      </a:lnTo>
                      <a:lnTo>
                        <a:pt x="15033" y="9599"/>
                      </a:lnTo>
                      <a:lnTo>
                        <a:pt x="15116" y="9213"/>
                      </a:lnTo>
                      <a:lnTo>
                        <a:pt x="15199" y="8827"/>
                      </a:lnTo>
                      <a:lnTo>
                        <a:pt x="15226" y="8468"/>
                      </a:lnTo>
                      <a:lnTo>
                        <a:pt x="15281" y="8054"/>
                      </a:lnTo>
                      <a:lnTo>
                        <a:pt x="15281" y="7668"/>
                      </a:lnTo>
                      <a:lnTo>
                        <a:pt x="15281" y="7282"/>
                      </a:lnTo>
                      <a:lnTo>
                        <a:pt x="15226" y="6896"/>
                      </a:lnTo>
                      <a:lnTo>
                        <a:pt x="15199" y="6510"/>
                      </a:lnTo>
                      <a:lnTo>
                        <a:pt x="15116" y="6124"/>
                      </a:lnTo>
                      <a:lnTo>
                        <a:pt x="15033" y="5765"/>
                      </a:lnTo>
                      <a:lnTo>
                        <a:pt x="14923" y="5407"/>
                      </a:lnTo>
                      <a:lnTo>
                        <a:pt x="14812" y="5048"/>
                      </a:lnTo>
                      <a:lnTo>
                        <a:pt x="14674" y="4689"/>
                      </a:lnTo>
                      <a:lnTo>
                        <a:pt x="14537" y="4358"/>
                      </a:lnTo>
                      <a:lnTo>
                        <a:pt x="14344" y="4027"/>
                      </a:lnTo>
                      <a:lnTo>
                        <a:pt x="14178" y="3696"/>
                      </a:lnTo>
                      <a:lnTo>
                        <a:pt x="13985" y="3393"/>
                      </a:lnTo>
                      <a:lnTo>
                        <a:pt x="13764" y="3090"/>
                      </a:lnTo>
                      <a:lnTo>
                        <a:pt x="13544" y="2814"/>
                      </a:lnTo>
                      <a:lnTo>
                        <a:pt x="13295" y="2510"/>
                      </a:lnTo>
                      <a:lnTo>
                        <a:pt x="13047" y="2262"/>
                      </a:lnTo>
                      <a:lnTo>
                        <a:pt x="12771" y="2014"/>
                      </a:lnTo>
                      <a:lnTo>
                        <a:pt x="12496" y="1766"/>
                      </a:lnTo>
                      <a:lnTo>
                        <a:pt x="12220" y="1545"/>
                      </a:lnTo>
                      <a:lnTo>
                        <a:pt x="11916" y="1324"/>
                      </a:lnTo>
                      <a:lnTo>
                        <a:pt x="11613" y="1131"/>
                      </a:lnTo>
                      <a:lnTo>
                        <a:pt x="11282" y="938"/>
                      </a:lnTo>
                      <a:lnTo>
                        <a:pt x="10951" y="773"/>
                      </a:lnTo>
                      <a:lnTo>
                        <a:pt x="10620" y="607"/>
                      </a:lnTo>
                      <a:lnTo>
                        <a:pt x="10261" y="469"/>
                      </a:lnTo>
                      <a:lnTo>
                        <a:pt x="9903" y="359"/>
                      </a:lnTo>
                      <a:lnTo>
                        <a:pt x="9544" y="249"/>
                      </a:lnTo>
                      <a:lnTo>
                        <a:pt x="9186" y="166"/>
                      </a:lnTo>
                      <a:lnTo>
                        <a:pt x="8800" y="111"/>
                      </a:lnTo>
                      <a:lnTo>
                        <a:pt x="8413" y="56"/>
                      </a:lnTo>
                      <a:lnTo>
                        <a:pt x="8027" y="28"/>
                      </a:lnTo>
                      <a:lnTo>
                        <a:pt x="7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05"/>
                <p:cNvSpPr/>
                <p:nvPr/>
              </p:nvSpPr>
              <p:spPr>
                <a:xfrm>
                  <a:off x="-2738581" y="-632599"/>
                  <a:ext cx="146947" cy="147426"/>
                </a:xfrm>
                <a:custGeom>
                  <a:avLst/>
                  <a:gdLst/>
                  <a:ahLst/>
                  <a:cxnLst/>
                  <a:rect l="l" t="t" r="r" b="b"/>
                  <a:pathLst>
                    <a:path w="8606" h="8634" extrusionOk="0">
                      <a:moveTo>
                        <a:pt x="3862" y="0"/>
                      </a:moveTo>
                      <a:lnTo>
                        <a:pt x="3420" y="83"/>
                      </a:lnTo>
                      <a:lnTo>
                        <a:pt x="3007" y="194"/>
                      </a:lnTo>
                      <a:lnTo>
                        <a:pt x="2621" y="331"/>
                      </a:lnTo>
                      <a:lnTo>
                        <a:pt x="2234" y="525"/>
                      </a:lnTo>
                      <a:lnTo>
                        <a:pt x="1903" y="718"/>
                      </a:lnTo>
                      <a:lnTo>
                        <a:pt x="1572" y="966"/>
                      </a:lnTo>
                      <a:lnTo>
                        <a:pt x="1269" y="1242"/>
                      </a:lnTo>
                      <a:lnTo>
                        <a:pt x="966" y="1573"/>
                      </a:lnTo>
                      <a:lnTo>
                        <a:pt x="717" y="1904"/>
                      </a:lnTo>
                      <a:lnTo>
                        <a:pt x="524" y="2262"/>
                      </a:lnTo>
                      <a:lnTo>
                        <a:pt x="331" y="2621"/>
                      </a:lnTo>
                      <a:lnTo>
                        <a:pt x="193" y="3034"/>
                      </a:lnTo>
                      <a:lnTo>
                        <a:pt x="83" y="3448"/>
                      </a:lnTo>
                      <a:lnTo>
                        <a:pt x="28" y="3862"/>
                      </a:lnTo>
                      <a:lnTo>
                        <a:pt x="0" y="4303"/>
                      </a:lnTo>
                      <a:lnTo>
                        <a:pt x="28" y="4745"/>
                      </a:lnTo>
                      <a:lnTo>
                        <a:pt x="83" y="5186"/>
                      </a:lnTo>
                      <a:lnTo>
                        <a:pt x="193" y="5600"/>
                      </a:lnTo>
                      <a:lnTo>
                        <a:pt x="331" y="5986"/>
                      </a:lnTo>
                      <a:lnTo>
                        <a:pt x="524" y="6372"/>
                      </a:lnTo>
                      <a:lnTo>
                        <a:pt x="717" y="6730"/>
                      </a:lnTo>
                      <a:lnTo>
                        <a:pt x="966" y="7061"/>
                      </a:lnTo>
                      <a:lnTo>
                        <a:pt x="1269" y="7365"/>
                      </a:lnTo>
                      <a:lnTo>
                        <a:pt x="1572" y="7641"/>
                      </a:lnTo>
                      <a:lnTo>
                        <a:pt x="1903" y="7889"/>
                      </a:lnTo>
                      <a:lnTo>
                        <a:pt x="2234" y="8110"/>
                      </a:lnTo>
                      <a:lnTo>
                        <a:pt x="2621" y="8275"/>
                      </a:lnTo>
                      <a:lnTo>
                        <a:pt x="3007" y="8441"/>
                      </a:lnTo>
                      <a:lnTo>
                        <a:pt x="3420" y="8523"/>
                      </a:lnTo>
                      <a:lnTo>
                        <a:pt x="3862" y="8606"/>
                      </a:lnTo>
                      <a:lnTo>
                        <a:pt x="4303" y="8634"/>
                      </a:lnTo>
                      <a:lnTo>
                        <a:pt x="4744" y="8606"/>
                      </a:lnTo>
                      <a:lnTo>
                        <a:pt x="5158" y="8523"/>
                      </a:lnTo>
                      <a:lnTo>
                        <a:pt x="5572" y="8441"/>
                      </a:lnTo>
                      <a:lnTo>
                        <a:pt x="5986" y="8275"/>
                      </a:lnTo>
                      <a:lnTo>
                        <a:pt x="6344" y="8110"/>
                      </a:lnTo>
                      <a:lnTo>
                        <a:pt x="6703" y="7889"/>
                      </a:lnTo>
                      <a:lnTo>
                        <a:pt x="7034" y="7641"/>
                      </a:lnTo>
                      <a:lnTo>
                        <a:pt x="7337" y="7365"/>
                      </a:lnTo>
                      <a:lnTo>
                        <a:pt x="7613" y="7061"/>
                      </a:lnTo>
                      <a:lnTo>
                        <a:pt x="7861" y="6730"/>
                      </a:lnTo>
                      <a:lnTo>
                        <a:pt x="8082" y="6372"/>
                      </a:lnTo>
                      <a:lnTo>
                        <a:pt x="8275" y="5986"/>
                      </a:lnTo>
                      <a:lnTo>
                        <a:pt x="8413" y="5600"/>
                      </a:lnTo>
                      <a:lnTo>
                        <a:pt x="8523" y="5186"/>
                      </a:lnTo>
                      <a:lnTo>
                        <a:pt x="8578" y="4745"/>
                      </a:lnTo>
                      <a:lnTo>
                        <a:pt x="8606" y="4303"/>
                      </a:lnTo>
                      <a:lnTo>
                        <a:pt x="8578" y="3862"/>
                      </a:lnTo>
                      <a:lnTo>
                        <a:pt x="8523" y="3448"/>
                      </a:lnTo>
                      <a:lnTo>
                        <a:pt x="8413" y="3034"/>
                      </a:lnTo>
                      <a:lnTo>
                        <a:pt x="8275" y="2621"/>
                      </a:lnTo>
                      <a:lnTo>
                        <a:pt x="8082" y="2262"/>
                      </a:lnTo>
                      <a:lnTo>
                        <a:pt x="7861" y="1904"/>
                      </a:lnTo>
                      <a:lnTo>
                        <a:pt x="7613" y="1573"/>
                      </a:lnTo>
                      <a:lnTo>
                        <a:pt x="7337" y="1242"/>
                      </a:lnTo>
                      <a:lnTo>
                        <a:pt x="7034" y="966"/>
                      </a:lnTo>
                      <a:lnTo>
                        <a:pt x="6703" y="718"/>
                      </a:lnTo>
                      <a:lnTo>
                        <a:pt x="6344" y="525"/>
                      </a:lnTo>
                      <a:lnTo>
                        <a:pt x="5986" y="331"/>
                      </a:lnTo>
                      <a:lnTo>
                        <a:pt x="5572" y="194"/>
                      </a:lnTo>
                      <a:lnTo>
                        <a:pt x="5158" y="83"/>
                      </a:lnTo>
                      <a:lnTo>
                        <a:pt x="47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05"/>
                <p:cNvSpPr/>
                <p:nvPr/>
              </p:nvSpPr>
              <p:spPr>
                <a:xfrm>
                  <a:off x="-2674533" y="-1362590"/>
                  <a:ext cx="18390" cy="625457"/>
                </a:xfrm>
                <a:custGeom>
                  <a:avLst/>
                  <a:gdLst/>
                  <a:ahLst/>
                  <a:cxnLst/>
                  <a:rect l="l" t="t" r="r" b="b"/>
                  <a:pathLst>
                    <a:path w="1077" h="36630" extrusionOk="0">
                      <a:moveTo>
                        <a:pt x="442" y="0"/>
                      </a:moveTo>
                      <a:lnTo>
                        <a:pt x="359" y="28"/>
                      </a:lnTo>
                      <a:lnTo>
                        <a:pt x="249" y="55"/>
                      </a:lnTo>
                      <a:lnTo>
                        <a:pt x="193" y="138"/>
                      </a:lnTo>
                      <a:lnTo>
                        <a:pt x="111" y="193"/>
                      </a:lnTo>
                      <a:lnTo>
                        <a:pt x="56" y="276"/>
                      </a:lnTo>
                      <a:lnTo>
                        <a:pt x="28" y="386"/>
                      </a:lnTo>
                      <a:lnTo>
                        <a:pt x="0" y="524"/>
                      </a:lnTo>
                      <a:lnTo>
                        <a:pt x="0" y="36105"/>
                      </a:lnTo>
                      <a:lnTo>
                        <a:pt x="28" y="36243"/>
                      </a:lnTo>
                      <a:lnTo>
                        <a:pt x="56" y="36353"/>
                      </a:lnTo>
                      <a:lnTo>
                        <a:pt x="111" y="36436"/>
                      </a:lnTo>
                      <a:lnTo>
                        <a:pt x="193" y="36519"/>
                      </a:lnTo>
                      <a:lnTo>
                        <a:pt x="249" y="36574"/>
                      </a:lnTo>
                      <a:lnTo>
                        <a:pt x="359" y="36602"/>
                      </a:lnTo>
                      <a:lnTo>
                        <a:pt x="442" y="36629"/>
                      </a:lnTo>
                      <a:lnTo>
                        <a:pt x="662" y="36629"/>
                      </a:lnTo>
                      <a:lnTo>
                        <a:pt x="745" y="36602"/>
                      </a:lnTo>
                      <a:lnTo>
                        <a:pt x="828" y="36574"/>
                      </a:lnTo>
                      <a:lnTo>
                        <a:pt x="911" y="36519"/>
                      </a:lnTo>
                      <a:lnTo>
                        <a:pt x="993" y="36436"/>
                      </a:lnTo>
                      <a:lnTo>
                        <a:pt x="1049" y="36353"/>
                      </a:lnTo>
                      <a:lnTo>
                        <a:pt x="1076" y="36243"/>
                      </a:lnTo>
                      <a:lnTo>
                        <a:pt x="1076" y="36105"/>
                      </a:lnTo>
                      <a:lnTo>
                        <a:pt x="1076" y="524"/>
                      </a:lnTo>
                      <a:lnTo>
                        <a:pt x="1076" y="386"/>
                      </a:lnTo>
                      <a:lnTo>
                        <a:pt x="1049" y="276"/>
                      </a:lnTo>
                      <a:lnTo>
                        <a:pt x="993" y="193"/>
                      </a:lnTo>
                      <a:lnTo>
                        <a:pt x="911" y="138"/>
                      </a:lnTo>
                      <a:lnTo>
                        <a:pt x="828" y="55"/>
                      </a:lnTo>
                      <a:lnTo>
                        <a:pt x="745" y="28"/>
                      </a:lnTo>
                      <a:lnTo>
                        <a:pt x="6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05"/>
                <p:cNvSpPr/>
                <p:nvPr/>
              </p:nvSpPr>
              <p:spPr>
                <a:xfrm>
                  <a:off x="-2528064" y="-475765"/>
                  <a:ext cx="551523" cy="310372"/>
                </a:xfrm>
                <a:custGeom>
                  <a:avLst/>
                  <a:gdLst/>
                  <a:ahLst/>
                  <a:cxnLst/>
                  <a:rect l="l" t="t" r="r" b="b"/>
                  <a:pathLst>
                    <a:path w="32300" h="18177" extrusionOk="0">
                      <a:moveTo>
                        <a:pt x="469" y="0"/>
                      </a:moveTo>
                      <a:lnTo>
                        <a:pt x="387" y="28"/>
                      </a:lnTo>
                      <a:lnTo>
                        <a:pt x="276" y="83"/>
                      </a:lnTo>
                      <a:lnTo>
                        <a:pt x="221" y="138"/>
                      </a:lnTo>
                      <a:lnTo>
                        <a:pt x="138" y="221"/>
                      </a:lnTo>
                      <a:lnTo>
                        <a:pt x="83" y="304"/>
                      </a:lnTo>
                      <a:lnTo>
                        <a:pt x="56" y="386"/>
                      </a:lnTo>
                      <a:lnTo>
                        <a:pt x="28" y="497"/>
                      </a:lnTo>
                      <a:lnTo>
                        <a:pt x="0" y="580"/>
                      </a:lnTo>
                      <a:lnTo>
                        <a:pt x="28" y="690"/>
                      </a:lnTo>
                      <a:lnTo>
                        <a:pt x="56" y="773"/>
                      </a:lnTo>
                      <a:lnTo>
                        <a:pt x="111" y="855"/>
                      </a:lnTo>
                      <a:lnTo>
                        <a:pt x="194" y="938"/>
                      </a:lnTo>
                      <a:lnTo>
                        <a:pt x="276" y="1021"/>
                      </a:lnTo>
                      <a:lnTo>
                        <a:pt x="31527" y="18122"/>
                      </a:lnTo>
                      <a:lnTo>
                        <a:pt x="31637" y="18149"/>
                      </a:lnTo>
                      <a:lnTo>
                        <a:pt x="31747" y="18177"/>
                      </a:lnTo>
                      <a:lnTo>
                        <a:pt x="31830" y="18177"/>
                      </a:lnTo>
                      <a:lnTo>
                        <a:pt x="31940" y="18149"/>
                      </a:lnTo>
                      <a:lnTo>
                        <a:pt x="32023" y="18122"/>
                      </a:lnTo>
                      <a:lnTo>
                        <a:pt x="32106" y="18039"/>
                      </a:lnTo>
                      <a:lnTo>
                        <a:pt x="32161" y="17984"/>
                      </a:lnTo>
                      <a:lnTo>
                        <a:pt x="32216" y="17901"/>
                      </a:lnTo>
                      <a:lnTo>
                        <a:pt x="32271" y="17791"/>
                      </a:lnTo>
                      <a:lnTo>
                        <a:pt x="32299" y="17708"/>
                      </a:lnTo>
                      <a:lnTo>
                        <a:pt x="32299" y="17598"/>
                      </a:lnTo>
                      <a:lnTo>
                        <a:pt x="32299" y="17515"/>
                      </a:lnTo>
                      <a:lnTo>
                        <a:pt x="32271" y="17405"/>
                      </a:lnTo>
                      <a:lnTo>
                        <a:pt x="32216" y="17322"/>
                      </a:lnTo>
                      <a:lnTo>
                        <a:pt x="32134" y="17239"/>
                      </a:lnTo>
                      <a:lnTo>
                        <a:pt x="32023" y="17156"/>
                      </a:lnTo>
                      <a:lnTo>
                        <a:pt x="800" y="83"/>
                      </a:lnTo>
                      <a:lnTo>
                        <a:pt x="690" y="28"/>
                      </a:lnTo>
                      <a:lnTo>
                        <a:pt x="5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05"/>
                <p:cNvSpPr/>
                <p:nvPr/>
              </p:nvSpPr>
              <p:spPr>
                <a:xfrm>
                  <a:off x="-3370151" y="-475765"/>
                  <a:ext cx="551522" cy="310372"/>
                </a:xfrm>
                <a:custGeom>
                  <a:avLst/>
                  <a:gdLst/>
                  <a:ahLst/>
                  <a:cxnLst/>
                  <a:rect l="l" t="t" r="r" b="b"/>
                  <a:pathLst>
                    <a:path w="32300" h="18177" extrusionOk="0">
                      <a:moveTo>
                        <a:pt x="31748" y="0"/>
                      </a:moveTo>
                      <a:lnTo>
                        <a:pt x="31637" y="28"/>
                      </a:lnTo>
                      <a:lnTo>
                        <a:pt x="31527" y="83"/>
                      </a:lnTo>
                      <a:lnTo>
                        <a:pt x="277" y="17156"/>
                      </a:lnTo>
                      <a:lnTo>
                        <a:pt x="194" y="17239"/>
                      </a:lnTo>
                      <a:lnTo>
                        <a:pt x="111" y="17322"/>
                      </a:lnTo>
                      <a:lnTo>
                        <a:pt x="56" y="17405"/>
                      </a:lnTo>
                      <a:lnTo>
                        <a:pt x="28" y="17515"/>
                      </a:lnTo>
                      <a:lnTo>
                        <a:pt x="1" y="17598"/>
                      </a:lnTo>
                      <a:lnTo>
                        <a:pt x="28" y="17708"/>
                      </a:lnTo>
                      <a:lnTo>
                        <a:pt x="56" y="17791"/>
                      </a:lnTo>
                      <a:lnTo>
                        <a:pt x="83" y="17901"/>
                      </a:lnTo>
                      <a:lnTo>
                        <a:pt x="139" y="17984"/>
                      </a:lnTo>
                      <a:lnTo>
                        <a:pt x="221" y="18039"/>
                      </a:lnTo>
                      <a:lnTo>
                        <a:pt x="277" y="18122"/>
                      </a:lnTo>
                      <a:lnTo>
                        <a:pt x="387" y="18149"/>
                      </a:lnTo>
                      <a:lnTo>
                        <a:pt x="470" y="18177"/>
                      </a:lnTo>
                      <a:lnTo>
                        <a:pt x="580" y="18177"/>
                      </a:lnTo>
                      <a:lnTo>
                        <a:pt x="690" y="18149"/>
                      </a:lnTo>
                      <a:lnTo>
                        <a:pt x="801" y="18122"/>
                      </a:lnTo>
                      <a:lnTo>
                        <a:pt x="32023" y="1021"/>
                      </a:lnTo>
                      <a:lnTo>
                        <a:pt x="32134" y="938"/>
                      </a:lnTo>
                      <a:lnTo>
                        <a:pt x="32217" y="855"/>
                      </a:lnTo>
                      <a:lnTo>
                        <a:pt x="32272" y="773"/>
                      </a:lnTo>
                      <a:lnTo>
                        <a:pt x="32299" y="690"/>
                      </a:lnTo>
                      <a:lnTo>
                        <a:pt x="32299" y="580"/>
                      </a:lnTo>
                      <a:lnTo>
                        <a:pt x="32299" y="497"/>
                      </a:lnTo>
                      <a:lnTo>
                        <a:pt x="32272" y="386"/>
                      </a:lnTo>
                      <a:lnTo>
                        <a:pt x="32217" y="304"/>
                      </a:lnTo>
                      <a:lnTo>
                        <a:pt x="32161" y="221"/>
                      </a:lnTo>
                      <a:lnTo>
                        <a:pt x="32106" y="138"/>
                      </a:lnTo>
                      <a:lnTo>
                        <a:pt x="32023" y="83"/>
                      </a:lnTo>
                      <a:lnTo>
                        <a:pt x="31941" y="28"/>
                      </a:lnTo>
                      <a:lnTo>
                        <a:pt x="318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05"/>
              <p:cNvGrpSpPr/>
              <p:nvPr/>
            </p:nvGrpSpPr>
            <p:grpSpPr>
              <a:xfrm>
                <a:off x="446581" y="1464675"/>
                <a:ext cx="1279675" cy="2467000"/>
                <a:chOff x="-3461520" y="-1474209"/>
                <a:chExt cx="1592824" cy="3070700"/>
              </a:xfrm>
            </p:grpSpPr>
            <p:sp>
              <p:nvSpPr>
                <p:cNvPr id="2028" name="Google Shape;2028;p105"/>
                <p:cNvSpPr/>
                <p:nvPr/>
              </p:nvSpPr>
              <p:spPr>
                <a:xfrm>
                  <a:off x="-2772970" y="-511094"/>
                  <a:ext cx="215726" cy="2107584"/>
                </a:xfrm>
                <a:custGeom>
                  <a:avLst/>
                  <a:gdLst/>
                  <a:ahLst/>
                  <a:cxnLst/>
                  <a:rect l="l" t="t" r="r" b="b"/>
                  <a:pathLst>
                    <a:path w="12634" h="123431" extrusionOk="0">
                      <a:moveTo>
                        <a:pt x="4552" y="1"/>
                      </a:moveTo>
                      <a:lnTo>
                        <a:pt x="1" y="123430"/>
                      </a:lnTo>
                      <a:lnTo>
                        <a:pt x="12633" y="123430"/>
                      </a:lnTo>
                      <a:lnTo>
                        <a:pt x="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05"/>
                <p:cNvSpPr/>
                <p:nvPr/>
              </p:nvSpPr>
              <p:spPr>
                <a:xfrm>
                  <a:off x="-2769197" y="-1474209"/>
                  <a:ext cx="207717" cy="915100"/>
                </a:xfrm>
                <a:custGeom>
                  <a:avLst/>
                  <a:gdLst/>
                  <a:ahLst/>
                  <a:cxnLst/>
                  <a:rect l="l" t="t" r="r" b="b"/>
                  <a:pathLst>
                    <a:path w="12165" h="53593" extrusionOk="0">
                      <a:moveTo>
                        <a:pt x="6096" y="0"/>
                      </a:moveTo>
                      <a:lnTo>
                        <a:pt x="5462" y="1186"/>
                      </a:lnTo>
                      <a:lnTo>
                        <a:pt x="4882" y="2400"/>
                      </a:lnTo>
                      <a:lnTo>
                        <a:pt x="4331" y="3614"/>
                      </a:lnTo>
                      <a:lnTo>
                        <a:pt x="3834" y="4827"/>
                      </a:lnTo>
                      <a:lnTo>
                        <a:pt x="3365" y="6041"/>
                      </a:lnTo>
                      <a:lnTo>
                        <a:pt x="2924" y="7254"/>
                      </a:lnTo>
                      <a:lnTo>
                        <a:pt x="2538" y="8468"/>
                      </a:lnTo>
                      <a:lnTo>
                        <a:pt x="2152" y="9654"/>
                      </a:lnTo>
                      <a:lnTo>
                        <a:pt x="1821" y="10868"/>
                      </a:lnTo>
                      <a:lnTo>
                        <a:pt x="1517" y="12081"/>
                      </a:lnTo>
                      <a:lnTo>
                        <a:pt x="1242" y="13267"/>
                      </a:lnTo>
                      <a:lnTo>
                        <a:pt x="1021" y="14481"/>
                      </a:lnTo>
                      <a:lnTo>
                        <a:pt x="800" y="15667"/>
                      </a:lnTo>
                      <a:lnTo>
                        <a:pt x="607" y="16853"/>
                      </a:lnTo>
                      <a:lnTo>
                        <a:pt x="442" y="18039"/>
                      </a:lnTo>
                      <a:lnTo>
                        <a:pt x="331" y="19197"/>
                      </a:lnTo>
                      <a:lnTo>
                        <a:pt x="221" y="20356"/>
                      </a:lnTo>
                      <a:lnTo>
                        <a:pt x="138" y="21514"/>
                      </a:lnTo>
                      <a:lnTo>
                        <a:pt x="56" y="22673"/>
                      </a:lnTo>
                      <a:lnTo>
                        <a:pt x="28" y="23804"/>
                      </a:lnTo>
                      <a:lnTo>
                        <a:pt x="0" y="24935"/>
                      </a:lnTo>
                      <a:lnTo>
                        <a:pt x="0" y="26038"/>
                      </a:lnTo>
                      <a:lnTo>
                        <a:pt x="28" y="27141"/>
                      </a:lnTo>
                      <a:lnTo>
                        <a:pt x="83" y="28244"/>
                      </a:lnTo>
                      <a:lnTo>
                        <a:pt x="138" y="29320"/>
                      </a:lnTo>
                      <a:lnTo>
                        <a:pt x="221" y="30368"/>
                      </a:lnTo>
                      <a:lnTo>
                        <a:pt x="414" y="32464"/>
                      </a:lnTo>
                      <a:lnTo>
                        <a:pt x="662" y="34478"/>
                      </a:lnTo>
                      <a:lnTo>
                        <a:pt x="966" y="36409"/>
                      </a:lnTo>
                      <a:lnTo>
                        <a:pt x="1297" y="38284"/>
                      </a:lnTo>
                      <a:lnTo>
                        <a:pt x="1683" y="40077"/>
                      </a:lnTo>
                      <a:lnTo>
                        <a:pt x="2069" y="41787"/>
                      </a:lnTo>
                      <a:lnTo>
                        <a:pt x="2483" y="43414"/>
                      </a:lnTo>
                      <a:lnTo>
                        <a:pt x="2897" y="44932"/>
                      </a:lnTo>
                      <a:lnTo>
                        <a:pt x="3338" y="46338"/>
                      </a:lnTo>
                      <a:lnTo>
                        <a:pt x="3752" y="47635"/>
                      </a:lnTo>
                      <a:lnTo>
                        <a:pt x="4165" y="48821"/>
                      </a:lnTo>
                      <a:lnTo>
                        <a:pt x="4551" y="49896"/>
                      </a:lnTo>
                      <a:lnTo>
                        <a:pt x="4910" y="50862"/>
                      </a:lnTo>
                      <a:lnTo>
                        <a:pt x="5544" y="52351"/>
                      </a:lnTo>
                      <a:lnTo>
                        <a:pt x="5931" y="53289"/>
                      </a:lnTo>
                      <a:lnTo>
                        <a:pt x="6096" y="53592"/>
                      </a:lnTo>
                      <a:lnTo>
                        <a:pt x="6234" y="53289"/>
                      </a:lnTo>
                      <a:lnTo>
                        <a:pt x="6648" y="52351"/>
                      </a:lnTo>
                      <a:lnTo>
                        <a:pt x="7255" y="50862"/>
                      </a:lnTo>
                      <a:lnTo>
                        <a:pt x="7641" y="49896"/>
                      </a:lnTo>
                      <a:lnTo>
                        <a:pt x="8027" y="48821"/>
                      </a:lnTo>
                      <a:lnTo>
                        <a:pt x="8441" y="47635"/>
                      </a:lnTo>
                      <a:lnTo>
                        <a:pt x="8854" y="46338"/>
                      </a:lnTo>
                      <a:lnTo>
                        <a:pt x="9268" y="44932"/>
                      </a:lnTo>
                      <a:lnTo>
                        <a:pt x="9709" y="43414"/>
                      </a:lnTo>
                      <a:lnTo>
                        <a:pt x="10123" y="41787"/>
                      </a:lnTo>
                      <a:lnTo>
                        <a:pt x="10509" y="40077"/>
                      </a:lnTo>
                      <a:lnTo>
                        <a:pt x="10895" y="38284"/>
                      </a:lnTo>
                      <a:lnTo>
                        <a:pt x="11226" y="36409"/>
                      </a:lnTo>
                      <a:lnTo>
                        <a:pt x="11530" y="34478"/>
                      </a:lnTo>
                      <a:lnTo>
                        <a:pt x="11778" y="32464"/>
                      </a:lnTo>
                      <a:lnTo>
                        <a:pt x="11971" y="30368"/>
                      </a:lnTo>
                      <a:lnTo>
                        <a:pt x="12054" y="29320"/>
                      </a:lnTo>
                      <a:lnTo>
                        <a:pt x="12109" y="28244"/>
                      </a:lnTo>
                      <a:lnTo>
                        <a:pt x="12164" y="27141"/>
                      </a:lnTo>
                      <a:lnTo>
                        <a:pt x="12164" y="26038"/>
                      </a:lnTo>
                      <a:lnTo>
                        <a:pt x="12164" y="24935"/>
                      </a:lnTo>
                      <a:lnTo>
                        <a:pt x="12164" y="23804"/>
                      </a:lnTo>
                      <a:lnTo>
                        <a:pt x="12109" y="22673"/>
                      </a:lnTo>
                      <a:lnTo>
                        <a:pt x="12054" y="21514"/>
                      </a:lnTo>
                      <a:lnTo>
                        <a:pt x="11971" y="20356"/>
                      </a:lnTo>
                      <a:lnTo>
                        <a:pt x="11861" y="19197"/>
                      </a:lnTo>
                      <a:lnTo>
                        <a:pt x="11723" y="18039"/>
                      </a:lnTo>
                      <a:lnTo>
                        <a:pt x="11585" y="16853"/>
                      </a:lnTo>
                      <a:lnTo>
                        <a:pt x="11392" y="15667"/>
                      </a:lnTo>
                      <a:lnTo>
                        <a:pt x="11171" y="14481"/>
                      </a:lnTo>
                      <a:lnTo>
                        <a:pt x="10923" y="13267"/>
                      </a:lnTo>
                      <a:lnTo>
                        <a:pt x="10675" y="12081"/>
                      </a:lnTo>
                      <a:lnTo>
                        <a:pt x="10371" y="10868"/>
                      </a:lnTo>
                      <a:lnTo>
                        <a:pt x="10013" y="9654"/>
                      </a:lnTo>
                      <a:lnTo>
                        <a:pt x="9654" y="8468"/>
                      </a:lnTo>
                      <a:lnTo>
                        <a:pt x="9268" y="7254"/>
                      </a:lnTo>
                      <a:lnTo>
                        <a:pt x="8827" y="6041"/>
                      </a:lnTo>
                      <a:lnTo>
                        <a:pt x="8358" y="4827"/>
                      </a:lnTo>
                      <a:lnTo>
                        <a:pt x="7834" y="3614"/>
                      </a:lnTo>
                      <a:lnTo>
                        <a:pt x="7310" y="2400"/>
                      </a:lnTo>
                      <a:lnTo>
                        <a:pt x="6703" y="1186"/>
                      </a:lnTo>
                      <a:lnTo>
                        <a:pt x="6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05"/>
                <p:cNvSpPr/>
                <p:nvPr/>
              </p:nvSpPr>
              <p:spPr>
                <a:xfrm>
                  <a:off x="-3461520" y="-559125"/>
                  <a:ext cx="796429" cy="447894"/>
                </a:xfrm>
                <a:custGeom>
                  <a:avLst/>
                  <a:gdLst/>
                  <a:ahLst/>
                  <a:cxnLst/>
                  <a:rect l="l" t="t" r="r" b="b"/>
                  <a:pathLst>
                    <a:path w="46643" h="26231" extrusionOk="0">
                      <a:moveTo>
                        <a:pt x="46642" y="0"/>
                      </a:moveTo>
                      <a:lnTo>
                        <a:pt x="46283" y="28"/>
                      </a:lnTo>
                      <a:lnTo>
                        <a:pt x="45263" y="138"/>
                      </a:lnTo>
                      <a:lnTo>
                        <a:pt x="43663" y="331"/>
                      </a:lnTo>
                      <a:lnTo>
                        <a:pt x="42670" y="469"/>
                      </a:lnTo>
                      <a:lnTo>
                        <a:pt x="41539" y="662"/>
                      </a:lnTo>
                      <a:lnTo>
                        <a:pt x="40326" y="883"/>
                      </a:lnTo>
                      <a:lnTo>
                        <a:pt x="38974" y="1131"/>
                      </a:lnTo>
                      <a:lnTo>
                        <a:pt x="37540" y="1462"/>
                      </a:lnTo>
                      <a:lnTo>
                        <a:pt x="35995" y="1821"/>
                      </a:lnTo>
                      <a:lnTo>
                        <a:pt x="34396" y="2262"/>
                      </a:lnTo>
                      <a:lnTo>
                        <a:pt x="32713" y="2758"/>
                      </a:lnTo>
                      <a:lnTo>
                        <a:pt x="30975" y="3283"/>
                      </a:lnTo>
                      <a:lnTo>
                        <a:pt x="29183" y="3917"/>
                      </a:lnTo>
                      <a:lnTo>
                        <a:pt x="27335" y="4606"/>
                      </a:lnTo>
                      <a:lnTo>
                        <a:pt x="25459" y="5379"/>
                      </a:lnTo>
                      <a:lnTo>
                        <a:pt x="23556" y="6206"/>
                      </a:lnTo>
                      <a:lnTo>
                        <a:pt x="22591" y="6675"/>
                      </a:lnTo>
                      <a:lnTo>
                        <a:pt x="21625" y="7144"/>
                      </a:lnTo>
                      <a:lnTo>
                        <a:pt x="20660" y="7640"/>
                      </a:lnTo>
                      <a:lnTo>
                        <a:pt x="19694" y="8165"/>
                      </a:lnTo>
                      <a:lnTo>
                        <a:pt x="18729" y="8716"/>
                      </a:lnTo>
                      <a:lnTo>
                        <a:pt x="17736" y="9268"/>
                      </a:lnTo>
                      <a:lnTo>
                        <a:pt x="16771" y="9875"/>
                      </a:lnTo>
                      <a:lnTo>
                        <a:pt x="15805" y="10481"/>
                      </a:lnTo>
                      <a:lnTo>
                        <a:pt x="14840" y="11116"/>
                      </a:lnTo>
                      <a:lnTo>
                        <a:pt x="13875" y="11778"/>
                      </a:lnTo>
                      <a:lnTo>
                        <a:pt x="12937" y="12467"/>
                      </a:lnTo>
                      <a:lnTo>
                        <a:pt x="11971" y="13184"/>
                      </a:lnTo>
                      <a:lnTo>
                        <a:pt x="11034" y="13929"/>
                      </a:lnTo>
                      <a:lnTo>
                        <a:pt x="10096" y="14701"/>
                      </a:lnTo>
                      <a:lnTo>
                        <a:pt x="9186" y="15501"/>
                      </a:lnTo>
                      <a:lnTo>
                        <a:pt x="8275" y="16329"/>
                      </a:lnTo>
                      <a:lnTo>
                        <a:pt x="7365" y="17156"/>
                      </a:lnTo>
                      <a:lnTo>
                        <a:pt x="6483" y="18039"/>
                      </a:lnTo>
                      <a:lnTo>
                        <a:pt x="5628" y="18977"/>
                      </a:lnTo>
                      <a:lnTo>
                        <a:pt x="4773" y="19915"/>
                      </a:lnTo>
                      <a:lnTo>
                        <a:pt x="3917" y="20880"/>
                      </a:lnTo>
                      <a:lnTo>
                        <a:pt x="3090" y="21873"/>
                      </a:lnTo>
                      <a:lnTo>
                        <a:pt x="2290" y="22921"/>
                      </a:lnTo>
                      <a:lnTo>
                        <a:pt x="1518" y="23997"/>
                      </a:lnTo>
                      <a:lnTo>
                        <a:pt x="746" y="25100"/>
                      </a:lnTo>
                      <a:lnTo>
                        <a:pt x="1" y="26231"/>
                      </a:lnTo>
                      <a:lnTo>
                        <a:pt x="1352" y="26176"/>
                      </a:lnTo>
                      <a:lnTo>
                        <a:pt x="2676" y="26093"/>
                      </a:lnTo>
                      <a:lnTo>
                        <a:pt x="4000" y="25983"/>
                      </a:lnTo>
                      <a:lnTo>
                        <a:pt x="5297" y="25817"/>
                      </a:lnTo>
                      <a:lnTo>
                        <a:pt x="6593" y="25652"/>
                      </a:lnTo>
                      <a:lnTo>
                        <a:pt x="7862" y="25431"/>
                      </a:lnTo>
                      <a:lnTo>
                        <a:pt x="9103" y="25183"/>
                      </a:lnTo>
                      <a:lnTo>
                        <a:pt x="10344" y="24934"/>
                      </a:lnTo>
                      <a:lnTo>
                        <a:pt x="11558" y="24631"/>
                      </a:lnTo>
                      <a:lnTo>
                        <a:pt x="12744" y="24300"/>
                      </a:lnTo>
                      <a:lnTo>
                        <a:pt x="13930" y="23969"/>
                      </a:lnTo>
                      <a:lnTo>
                        <a:pt x="15088" y="23583"/>
                      </a:lnTo>
                      <a:lnTo>
                        <a:pt x="16219" y="23197"/>
                      </a:lnTo>
                      <a:lnTo>
                        <a:pt x="17350" y="22783"/>
                      </a:lnTo>
                      <a:lnTo>
                        <a:pt x="18453" y="22342"/>
                      </a:lnTo>
                      <a:lnTo>
                        <a:pt x="19529" y="21873"/>
                      </a:lnTo>
                      <a:lnTo>
                        <a:pt x="20605" y="21404"/>
                      </a:lnTo>
                      <a:lnTo>
                        <a:pt x="21653" y="20907"/>
                      </a:lnTo>
                      <a:lnTo>
                        <a:pt x="22673" y="20411"/>
                      </a:lnTo>
                      <a:lnTo>
                        <a:pt x="23666" y="19887"/>
                      </a:lnTo>
                      <a:lnTo>
                        <a:pt x="24659" y="19335"/>
                      </a:lnTo>
                      <a:lnTo>
                        <a:pt x="25625" y="18784"/>
                      </a:lnTo>
                      <a:lnTo>
                        <a:pt x="26590" y="18232"/>
                      </a:lnTo>
                      <a:lnTo>
                        <a:pt x="27500" y="17680"/>
                      </a:lnTo>
                      <a:lnTo>
                        <a:pt x="28410" y="17101"/>
                      </a:lnTo>
                      <a:lnTo>
                        <a:pt x="29321" y="16494"/>
                      </a:lnTo>
                      <a:lnTo>
                        <a:pt x="31031" y="15308"/>
                      </a:lnTo>
                      <a:lnTo>
                        <a:pt x="32658" y="14095"/>
                      </a:lnTo>
                      <a:lnTo>
                        <a:pt x="34203" y="12881"/>
                      </a:lnTo>
                      <a:lnTo>
                        <a:pt x="35664" y="11667"/>
                      </a:lnTo>
                      <a:lnTo>
                        <a:pt x="37044" y="10481"/>
                      </a:lnTo>
                      <a:lnTo>
                        <a:pt x="38340" y="9295"/>
                      </a:lnTo>
                      <a:lnTo>
                        <a:pt x="39526" y="8137"/>
                      </a:lnTo>
                      <a:lnTo>
                        <a:pt x="40657" y="7034"/>
                      </a:lnTo>
                      <a:lnTo>
                        <a:pt x="41677" y="5958"/>
                      </a:lnTo>
                      <a:lnTo>
                        <a:pt x="42588" y="4965"/>
                      </a:lnTo>
                      <a:lnTo>
                        <a:pt x="43443" y="4027"/>
                      </a:lnTo>
                      <a:lnTo>
                        <a:pt x="44187" y="3145"/>
                      </a:lnTo>
                      <a:lnTo>
                        <a:pt x="44822" y="2372"/>
                      </a:lnTo>
                      <a:lnTo>
                        <a:pt x="45815" y="1104"/>
                      </a:lnTo>
                      <a:lnTo>
                        <a:pt x="46421" y="304"/>
                      </a:lnTo>
                      <a:lnTo>
                        <a:pt x="466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05"/>
                <p:cNvSpPr/>
                <p:nvPr/>
              </p:nvSpPr>
              <p:spPr>
                <a:xfrm>
                  <a:off x="-2665108" y="-559125"/>
                  <a:ext cx="796412" cy="447894"/>
                </a:xfrm>
                <a:custGeom>
                  <a:avLst/>
                  <a:gdLst/>
                  <a:ahLst/>
                  <a:cxnLst/>
                  <a:rect l="l" t="t" r="r" b="b"/>
                  <a:pathLst>
                    <a:path w="46642" h="26231" extrusionOk="0">
                      <a:moveTo>
                        <a:pt x="0" y="0"/>
                      </a:moveTo>
                      <a:lnTo>
                        <a:pt x="193" y="304"/>
                      </a:lnTo>
                      <a:lnTo>
                        <a:pt x="800" y="1104"/>
                      </a:lnTo>
                      <a:lnTo>
                        <a:pt x="1820" y="2372"/>
                      </a:lnTo>
                      <a:lnTo>
                        <a:pt x="2455" y="3145"/>
                      </a:lnTo>
                      <a:lnTo>
                        <a:pt x="3200" y="4027"/>
                      </a:lnTo>
                      <a:lnTo>
                        <a:pt x="4027" y="4965"/>
                      </a:lnTo>
                      <a:lnTo>
                        <a:pt x="4965" y="5958"/>
                      </a:lnTo>
                      <a:lnTo>
                        <a:pt x="5985" y="7034"/>
                      </a:lnTo>
                      <a:lnTo>
                        <a:pt x="7089" y="8137"/>
                      </a:lnTo>
                      <a:lnTo>
                        <a:pt x="8302" y="9295"/>
                      </a:lnTo>
                      <a:lnTo>
                        <a:pt x="9599" y="10481"/>
                      </a:lnTo>
                      <a:lnTo>
                        <a:pt x="10978" y="11667"/>
                      </a:lnTo>
                      <a:lnTo>
                        <a:pt x="12440" y="12881"/>
                      </a:lnTo>
                      <a:lnTo>
                        <a:pt x="13984" y="14095"/>
                      </a:lnTo>
                      <a:lnTo>
                        <a:pt x="15612" y="15308"/>
                      </a:lnTo>
                      <a:lnTo>
                        <a:pt x="17322" y="16494"/>
                      </a:lnTo>
                      <a:lnTo>
                        <a:pt x="18204" y="17101"/>
                      </a:lnTo>
                      <a:lnTo>
                        <a:pt x="19114" y="17680"/>
                      </a:lnTo>
                      <a:lnTo>
                        <a:pt x="20052" y="18232"/>
                      </a:lnTo>
                      <a:lnTo>
                        <a:pt x="20990" y="18784"/>
                      </a:lnTo>
                      <a:lnTo>
                        <a:pt x="21983" y="19335"/>
                      </a:lnTo>
                      <a:lnTo>
                        <a:pt x="22948" y="19887"/>
                      </a:lnTo>
                      <a:lnTo>
                        <a:pt x="23969" y="20411"/>
                      </a:lnTo>
                      <a:lnTo>
                        <a:pt x="24989" y="20907"/>
                      </a:lnTo>
                      <a:lnTo>
                        <a:pt x="26038" y="21404"/>
                      </a:lnTo>
                      <a:lnTo>
                        <a:pt x="27113" y="21873"/>
                      </a:lnTo>
                      <a:lnTo>
                        <a:pt x="28189" y="22342"/>
                      </a:lnTo>
                      <a:lnTo>
                        <a:pt x="29292" y="22783"/>
                      </a:lnTo>
                      <a:lnTo>
                        <a:pt x="30423" y="23197"/>
                      </a:lnTo>
                      <a:lnTo>
                        <a:pt x="31554" y="23583"/>
                      </a:lnTo>
                      <a:lnTo>
                        <a:pt x="32712" y="23969"/>
                      </a:lnTo>
                      <a:lnTo>
                        <a:pt x="33898" y="24300"/>
                      </a:lnTo>
                      <a:lnTo>
                        <a:pt x="35084" y="24631"/>
                      </a:lnTo>
                      <a:lnTo>
                        <a:pt x="36298" y="24934"/>
                      </a:lnTo>
                      <a:lnTo>
                        <a:pt x="37539" y="25183"/>
                      </a:lnTo>
                      <a:lnTo>
                        <a:pt x="38780" y="25431"/>
                      </a:lnTo>
                      <a:lnTo>
                        <a:pt x="40049" y="25652"/>
                      </a:lnTo>
                      <a:lnTo>
                        <a:pt x="41346" y="25817"/>
                      </a:lnTo>
                      <a:lnTo>
                        <a:pt x="42642" y="25983"/>
                      </a:lnTo>
                      <a:lnTo>
                        <a:pt x="43966" y="26093"/>
                      </a:lnTo>
                      <a:lnTo>
                        <a:pt x="45290" y="26176"/>
                      </a:lnTo>
                      <a:lnTo>
                        <a:pt x="46641" y="26231"/>
                      </a:lnTo>
                      <a:lnTo>
                        <a:pt x="45897" y="25100"/>
                      </a:lnTo>
                      <a:lnTo>
                        <a:pt x="45124" y="23997"/>
                      </a:lnTo>
                      <a:lnTo>
                        <a:pt x="44352" y="22921"/>
                      </a:lnTo>
                      <a:lnTo>
                        <a:pt x="43552" y="21873"/>
                      </a:lnTo>
                      <a:lnTo>
                        <a:pt x="42725" y="20880"/>
                      </a:lnTo>
                      <a:lnTo>
                        <a:pt x="41870" y="19915"/>
                      </a:lnTo>
                      <a:lnTo>
                        <a:pt x="41015" y="18977"/>
                      </a:lnTo>
                      <a:lnTo>
                        <a:pt x="40160" y="18039"/>
                      </a:lnTo>
                      <a:lnTo>
                        <a:pt x="39249" y="17156"/>
                      </a:lnTo>
                      <a:lnTo>
                        <a:pt x="38367" y="16329"/>
                      </a:lnTo>
                      <a:lnTo>
                        <a:pt x="37456" y="15501"/>
                      </a:lnTo>
                      <a:lnTo>
                        <a:pt x="36519" y="14701"/>
                      </a:lnTo>
                      <a:lnTo>
                        <a:pt x="35608" y="13929"/>
                      </a:lnTo>
                      <a:lnTo>
                        <a:pt x="34643" y="13184"/>
                      </a:lnTo>
                      <a:lnTo>
                        <a:pt x="33705" y="12467"/>
                      </a:lnTo>
                      <a:lnTo>
                        <a:pt x="32768" y="11778"/>
                      </a:lnTo>
                      <a:lnTo>
                        <a:pt x="31802" y="11116"/>
                      </a:lnTo>
                      <a:lnTo>
                        <a:pt x="30837" y="10481"/>
                      </a:lnTo>
                      <a:lnTo>
                        <a:pt x="29871" y="9875"/>
                      </a:lnTo>
                      <a:lnTo>
                        <a:pt x="28878" y="9268"/>
                      </a:lnTo>
                      <a:lnTo>
                        <a:pt x="27913" y="8716"/>
                      </a:lnTo>
                      <a:lnTo>
                        <a:pt x="26948" y="8165"/>
                      </a:lnTo>
                      <a:lnTo>
                        <a:pt x="25982" y="7640"/>
                      </a:lnTo>
                      <a:lnTo>
                        <a:pt x="25017" y="7144"/>
                      </a:lnTo>
                      <a:lnTo>
                        <a:pt x="24052" y="6675"/>
                      </a:lnTo>
                      <a:lnTo>
                        <a:pt x="23086" y="6206"/>
                      </a:lnTo>
                      <a:lnTo>
                        <a:pt x="21183" y="5379"/>
                      </a:lnTo>
                      <a:lnTo>
                        <a:pt x="19307" y="4606"/>
                      </a:lnTo>
                      <a:lnTo>
                        <a:pt x="17459" y="3917"/>
                      </a:lnTo>
                      <a:lnTo>
                        <a:pt x="15667" y="3283"/>
                      </a:lnTo>
                      <a:lnTo>
                        <a:pt x="13929" y="2758"/>
                      </a:lnTo>
                      <a:lnTo>
                        <a:pt x="12246" y="2262"/>
                      </a:lnTo>
                      <a:lnTo>
                        <a:pt x="10619" y="1821"/>
                      </a:lnTo>
                      <a:lnTo>
                        <a:pt x="9102" y="1462"/>
                      </a:lnTo>
                      <a:lnTo>
                        <a:pt x="7668" y="1131"/>
                      </a:lnTo>
                      <a:lnTo>
                        <a:pt x="6316" y="883"/>
                      </a:lnTo>
                      <a:lnTo>
                        <a:pt x="5075" y="662"/>
                      </a:lnTo>
                      <a:lnTo>
                        <a:pt x="3972" y="469"/>
                      </a:lnTo>
                      <a:lnTo>
                        <a:pt x="2951" y="331"/>
                      </a:lnTo>
                      <a:lnTo>
                        <a:pt x="1352" y="138"/>
                      </a:lnTo>
                      <a:lnTo>
                        <a:pt x="359" y="28"/>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05"/>
                <p:cNvSpPr/>
                <p:nvPr/>
              </p:nvSpPr>
              <p:spPr>
                <a:xfrm>
                  <a:off x="-2795578" y="-690057"/>
                  <a:ext cx="260940" cy="261879"/>
                </a:xfrm>
                <a:custGeom>
                  <a:avLst/>
                  <a:gdLst/>
                  <a:ahLst/>
                  <a:cxnLst/>
                  <a:rect l="l" t="t" r="r" b="b"/>
                  <a:pathLst>
                    <a:path w="15282" h="15337" extrusionOk="0">
                      <a:moveTo>
                        <a:pt x="7641" y="0"/>
                      </a:moveTo>
                      <a:lnTo>
                        <a:pt x="7255" y="28"/>
                      </a:lnTo>
                      <a:lnTo>
                        <a:pt x="6869" y="56"/>
                      </a:lnTo>
                      <a:lnTo>
                        <a:pt x="6483" y="111"/>
                      </a:lnTo>
                      <a:lnTo>
                        <a:pt x="6096" y="166"/>
                      </a:lnTo>
                      <a:lnTo>
                        <a:pt x="5738" y="249"/>
                      </a:lnTo>
                      <a:lnTo>
                        <a:pt x="5379" y="359"/>
                      </a:lnTo>
                      <a:lnTo>
                        <a:pt x="5021" y="469"/>
                      </a:lnTo>
                      <a:lnTo>
                        <a:pt x="4662" y="607"/>
                      </a:lnTo>
                      <a:lnTo>
                        <a:pt x="4331" y="773"/>
                      </a:lnTo>
                      <a:lnTo>
                        <a:pt x="4000" y="938"/>
                      </a:lnTo>
                      <a:lnTo>
                        <a:pt x="3669" y="1131"/>
                      </a:lnTo>
                      <a:lnTo>
                        <a:pt x="3366" y="1324"/>
                      </a:lnTo>
                      <a:lnTo>
                        <a:pt x="3062" y="1545"/>
                      </a:lnTo>
                      <a:lnTo>
                        <a:pt x="2787" y="1766"/>
                      </a:lnTo>
                      <a:lnTo>
                        <a:pt x="2511" y="2014"/>
                      </a:lnTo>
                      <a:lnTo>
                        <a:pt x="2235" y="2262"/>
                      </a:lnTo>
                      <a:lnTo>
                        <a:pt x="1987" y="2510"/>
                      </a:lnTo>
                      <a:lnTo>
                        <a:pt x="1739" y="2814"/>
                      </a:lnTo>
                      <a:lnTo>
                        <a:pt x="1518" y="3090"/>
                      </a:lnTo>
                      <a:lnTo>
                        <a:pt x="1297" y="3393"/>
                      </a:lnTo>
                      <a:lnTo>
                        <a:pt x="1104" y="3696"/>
                      </a:lnTo>
                      <a:lnTo>
                        <a:pt x="911" y="4027"/>
                      </a:lnTo>
                      <a:lnTo>
                        <a:pt x="746" y="4358"/>
                      </a:lnTo>
                      <a:lnTo>
                        <a:pt x="608" y="4689"/>
                      </a:lnTo>
                      <a:lnTo>
                        <a:pt x="470" y="5048"/>
                      </a:lnTo>
                      <a:lnTo>
                        <a:pt x="332" y="5407"/>
                      </a:lnTo>
                      <a:lnTo>
                        <a:pt x="249" y="5765"/>
                      </a:lnTo>
                      <a:lnTo>
                        <a:pt x="166" y="6124"/>
                      </a:lnTo>
                      <a:lnTo>
                        <a:pt x="84" y="6510"/>
                      </a:lnTo>
                      <a:lnTo>
                        <a:pt x="28" y="6896"/>
                      </a:lnTo>
                      <a:lnTo>
                        <a:pt x="1" y="7282"/>
                      </a:lnTo>
                      <a:lnTo>
                        <a:pt x="1" y="7668"/>
                      </a:lnTo>
                      <a:lnTo>
                        <a:pt x="1" y="8054"/>
                      </a:lnTo>
                      <a:lnTo>
                        <a:pt x="28" y="8468"/>
                      </a:lnTo>
                      <a:lnTo>
                        <a:pt x="84" y="8827"/>
                      </a:lnTo>
                      <a:lnTo>
                        <a:pt x="166" y="9213"/>
                      </a:lnTo>
                      <a:lnTo>
                        <a:pt x="249" y="9599"/>
                      </a:lnTo>
                      <a:lnTo>
                        <a:pt x="332" y="9958"/>
                      </a:lnTo>
                      <a:lnTo>
                        <a:pt x="470" y="10316"/>
                      </a:lnTo>
                      <a:lnTo>
                        <a:pt x="608" y="10647"/>
                      </a:lnTo>
                      <a:lnTo>
                        <a:pt x="746" y="11006"/>
                      </a:lnTo>
                      <a:lnTo>
                        <a:pt x="911" y="11309"/>
                      </a:lnTo>
                      <a:lnTo>
                        <a:pt x="1104" y="11640"/>
                      </a:lnTo>
                      <a:lnTo>
                        <a:pt x="1297" y="11943"/>
                      </a:lnTo>
                      <a:lnTo>
                        <a:pt x="1518" y="12247"/>
                      </a:lnTo>
                      <a:lnTo>
                        <a:pt x="1739" y="12550"/>
                      </a:lnTo>
                      <a:lnTo>
                        <a:pt x="1987" y="12826"/>
                      </a:lnTo>
                      <a:lnTo>
                        <a:pt x="2235" y="13074"/>
                      </a:lnTo>
                      <a:lnTo>
                        <a:pt x="2511" y="13350"/>
                      </a:lnTo>
                      <a:lnTo>
                        <a:pt x="2787" y="13571"/>
                      </a:lnTo>
                      <a:lnTo>
                        <a:pt x="3062" y="13819"/>
                      </a:lnTo>
                      <a:lnTo>
                        <a:pt x="3366" y="14012"/>
                      </a:lnTo>
                      <a:lnTo>
                        <a:pt x="3669" y="14233"/>
                      </a:lnTo>
                      <a:lnTo>
                        <a:pt x="4000" y="14398"/>
                      </a:lnTo>
                      <a:lnTo>
                        <a:pt x="4331" y="14564"/>
                      </a:lnTo>
                      <a:lnTo>
                        <a:pt x="4662" y="14729"/>
                      </a:lnTo>
                      <a:lnTo>
                        <a:pt x="5021" y="14867"/>
                      </a:lnTo>
                      <a:lnTo>
                        <a:pt x="5379" y="14978"/>
                      </a:lnTo>
                      <a:lnTo>
                        <a:pt x="5738" y="15088"/>
                      </a:lnTo>
                      <a:lnTo>
                        <a:pt x="6096" y="15171"/>
                      </a:lnTo>
                      <a:lnTo>
                        <a:pt x="6483" y="15253"/>
                      </a:lnTo>
                      <a:lnTo>
                        <a:pt x="6869" y="15281"/>
                      </a:lnTo>
                      <a:lnTo>
                        <a:pt x="7255" y="15308"/>
                      </a:lnTo>
                      <a:lnTo>
                        <a:pt x="7641" y="15336"/>
                      </a:lnTo>
                      <a:lnTo>
                        <a:pt x="8027" y="15308"/>
                      </a:lnTo>
                      <a:lnTo>
                        <a:pt x="8413" y="15281"/>
                      </a:lnTo>
                      <a:lnTo>
                        <a:pt x="8800" y="15253"/>
                      </a:lnTo>
                      <a:lnTo>
                        <a:pt x="9186" y="15171"/>
                      </a:lnTo>
                      <a:lnTo>
                        <a:pt x="9544" y="15088"/>
                      </a:lnTo>
                      <a:lnTo>
                        <a:pt x="9903" y="14978"/>
                      </a:lnTo>
                      <a:lnTo>
                        <a:pt x="10261" y="14867"/>
                      </a:lnTo>
                      <a:lnTo>
                        <a:pt x="10620" y="14729"/>
                      </a:lnTo>
                      <a:lnTo>
                        <a:pt x="10951" y="14564"/>
                      </a:lnTo>
                      <a:lnTo>
                        <a:pt x="11282" y="14398"/>
                      </a:lnTo>
                      <a:lnTo>
                        <a:pt x="11613" y="14233"/>
                      </a:lnTo>
                      <a:lnTo>
                        <a:pt x="11916" y="14012"/>
                      </a:lnTo>
                      <a:lnTo>
                        <a:pt x="12220" y="13819"/>
                      </a:lnTo>
                      <a:lnTo>
                        <a:pt x="12496" y="13571"/>
                      </a:lnTo>
                      <a:lnTo>
                        <a:pt x="12771" y="13350"/>
                      </a:lnTo>
                      <a:lnTo>
                        <a:pt x="13047" y="13074"/>
                      </a:lnTo>
                      <a:lnTo>
                        <a:pt x="13295" y="12826"/>
                      </a:lnTo>
                      <a:lnTo>
                        <a:pt x="13544" y="12550"/>
                      </a:lnTo>
                      <a:lnTo>
                        <a:pt x="13764" y="12247"/>
                      </a:lnTo>
                      <a:lnTo>
                        <a:pt x="13985" y="11943"/>
                      </a:lnTo>
                      <a:lnTo>
                        <a:pt x="14178" y="11640"/>
                      </a:lnTo>
                      <a:lnTo>
                        <a:pt x="14344" y="11309"/>
                      </a:lnTo>
                      <a:lnTo>
                        <a:pt x="14537" y="11006"/>
                      </a:lnTo>
                      <a:lnTo>
                        <a:pt x="14674" y="10647"/>
                      </a:lnTo>
                      <a:lnTo>
                        <a:pt x="14812" y="10316"/>
                      </a:lnTo>
                      <a:lnTo>
                        <a:pt x="14923" y="9958"/>
                      </a:lnTo>
                      <a:lnTo>
                        <a:pt x="15033" y="9599"/>
                      </a:lnTo>
                      <a:lnTo>
                        <a:pt x="15116" y="9213"/>
                      </a:lnTo>
                      <a:lnTo>
                        <a:pt x="15199" y="8827"/>
                      </a:lnTo>
                      <a:lnTo>
                        <a:pt x="15226" y="8468"/>
                      </a:lnTo>
                      <a:lnTo>
                        <a:pt x="15281" y="8054"/>
                      </a:lnTo>
                      <a:lnTo>
                        <a:pt x="15281" y="7668"/>
                      </a:lnTo>
                      <a:lnTo>
                        <a:pt x="15281" y="7282"/>
                      </a:lnTo>
                      <a:lnTo>
                        <a:pt x="15226" y="6896"/>
                      </a:lnTo>
                      <a:lnTo>
                        <a:pt x="15199" y="6510"/>
                      </a:lnTo>
                      <a:lnTo>
                        <a:pt x="15116" y="6124"/>
                      </a:lnTo>
                      <a:lnTo>
                        <a:pt x="15033" y="5765"/>
                      </a:lnTo>
                      <a:lnTo>
                        <a:pt x="14923" y="5407"/>
                      </a:lnTo>
                      <a:lnTo>
                        <a:pt x="14812" y="5048"/>
                      </a:lnTo>
                      <a:lnTo>
                        <a:pt x="14674" y="4689"/>
                      </a:lnTo>
                      <a:lnTo>
                        <a:pt x="14537" y="4358"/>
                      </a:lnTo>
                      <a:lnTo>
                        <a:pt x="14344" y="4027"/>
                      </a:lnTo>
                      <a:lnTo>
                        <a:pt x="14178" y="3696"/>
                      </a:lnTo>
                      <a:lnTo>
                        <a:pt x="13985" y="3393"/>
                      </a:lnTo>
                      <a:lnTo>
                        <a:pt x="13764" y="3090"/>
                      </a:lnTo>
                      <a:lnTo>
                        <a:pt x="13544" y="2814"/>
                      </a:lnTo>
                      <a:lnTo>
                        <a:pt x="13295" y="2510"/>
                      </a:lnTo>
                      <a:lnTo>
                        <a:pt x="13047" y="2262"/>
                      </a:lnTo>
                      <a:lnTo>
                        <a:pt x="12771" y="2014"/>
                      </a:lnTo>
                      <a:lnTo>
                        <a:pt x="12496" y="1766"/>
                      </a:lnTo>
                      <a:lnTo>
                        <a:pt x="12220" y="1545"/>
                      </a:lnTo>
                      <a:lnTo>
                        <a:pt x="11916" y="1324"/>
                      </a:lnTo>
                      <a:lnTo>
                        <a:pt x="11613" y="1131"/>
                      </a:lnTo>
                      <a:lnTo>
                        <a:pt x="11282" y="938"/>
                      </a:lnTo>
                      <a:lnTo>
                        <a:pt x="10951" y="773"/>
                      </a:lnTo>
                      <a:lnTo>
                        <a:pt x="10620" y="607"/>
                      </a:lnTo>
                      <a:lnTo>
                        <a:pt x="10261" y="469"/>
                      </a:lnTo>
                      <a:lnTo>
                        <a:pt x="9903" y="359"/>
                      </a:lnTo>
                      <a:lnTo>
                        <a:pt x="9544" y="249"/>
                      </a:lnTo>
                      <a:lnTo>
                        <a:pt x="9186" y="166"/>
                      </a:lnTo>
                      <a:lnTo>
                        <a:pt x="8800" y="111"/>
                      </a:lnTo>
                      <a:lnTo>
                        <a:pt x="8413" y="56"/>
                      </a:lnTo>
                      <a:lnTo>
                        <a:pt x="8027" y="28"/>
                      </a:lnTo>
                      <a:lnTo>
                        <a:pt x="7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05"/>
                <p:cNvSpPr/>
                <p:nvPr/>
              </p:nvSpPr>
              <p:spPr>
                <a:xfrm>
                  <a:off x="-2738581" y="-632599"/>
                  <a:ext cx="146947" cy="147426"/>
                </a:xfrm>
                <a:custGeom>
                  <a:avLst/>
                  <a:gdLst/>
                  <a:ahLst/>
                  <a:cxnLst/>
                  <a:rect l="l" t="t" r="r" b="b"/>
                  <a:pathLst>
                    <a:path w="8606" h="8634" extrusionOk="0">
                      <a:moveTo>
                        <a:pt x="3862" y="0"/>
                      </a:moveTo>
                      <a:lnTo>
                        <a:pt x="3420" y="83"/>
                      </a:lnTo>
                      <a:lnTo>
                        <a:pt x="3007" y="194"/>
                      </a:lnTo>
                      <a:lnTo>
                        <a:pt x="2621" y="331"/>
                      </a:lnTo>
                      <a:lnTo>
                        <a:pt x="2234" y="525"/>
                      </a:lnTo>
                      <a:lnTo>
                        <a:pt x="1903" y="718"/>
                      </a:lnTo>
                      <a:lnTo>
                        <a:pt x="1572" y="966"/>
                      </a:lnTo>
                      <a:lnTo>
                        <a:pt x="1269" y="1242"/>
                      </a:lnTo>
                      <a:lnTo>
                        <a:pt x="966" y="1573"/>
                      </a:lnTo>
                      <a:lnTo>
                        <a:pt x="717" y="1904"/>
                      </a:lnTo>
                      <a:lnTo>
                        <a:pt x="524" y="2262"/>
                      </a:lnTo>
                      <a:lnTo>
                        <a:pt x="331" y="2621"/>
                      </a:lnTo>
                      <a:lnTo>
                        <a:pt x="193" y="3034"/>
                      </a:lnTo>
                      <a:lnTo>
                        <a:pt x="83" y="3448"/>
                      </a:lnTo>
                      <a:lnTo>
                        <a:pt x="28" y="3862"/>
                      </a:lnTo>
                      <a:lnTo>
                        <a:pt x="0" y="4303"/>
                      </a:lnTo>
                      <a:lnTo>
                        <a:pt x="28" y="4745"/>
                      </a:lnTo>
                      <a:lnTo>
                        <a:pt x="83" y="5186"/>
                      </a:lnTo>
                      <a:lnTo>
                        <a:pt x="193" y="5600"/>
                      </a:lnTo>
                      <a:lnTo>
                        <a:pt x="331" y="5986"/>
                      </a:lnTo>
                      <a:lnTo>
                        <a:pt x="524" y="6372"/>
                      </a:lnTo>
                      <a:lnTo>
                        <a:pt x="717" y="6730"/>
                      </a:lnTo>
                      <a:lnTo>
                        <a:pt x="966" y="7061"/>
                      </a:lnTo>
                      <a:lnTo>
                        <a:pt x="1269" y="7365"/>
                      </a:lnTo>
                      <a:lnTo>
                        <a:pt x="1572" y="7641"/>
                      </a:lnTo>
                      <a:lnTo>
                        <a:pt x="1903" y="7889"/>
                      </a:lnTo>
                      <a:lnTo>
                        <a:pt x="2234" y="8110"/>
                      </a:lnTo>
                      <a:lnTo>
                        <a:pt x="2621" y="8275"/>
                      </a:lnTo>
                      <a:lnTo>
                        <a:pt x="3007" y="8441"/>
                      </a:lnTo>
                      <a:lnTo>
                        <a:pt x="3420" y="8523"/>
                      </a:lnTo>
                      <a:lnTo>
                        <a:pt x="3862" y="8606"/>
                      </a:lnTo>
                      <a:lnTo>
                        <a:pt x="4303" y="8634"/>
                      </a:lnTo>
                      <a:lnTo>
                        <a:pt x="4744" y="8606"/>
                      </a:lnTo>
                      <a:lnTo>
                        <a:pt x="5158" y="8523"/>
                      </a:lnTo>
                      <a:lnTo>
                        <a:pt x="5572" y="8441"/>
                      </a:lnTo>
                      <a:lnTo>
                        <a:pt x="5986" y="8275"/>
                      </a:lnTo>
                      <a:lnTo>
                        <a:pt x="6344" y="8110"/>
                      </a:lnTo>
                      <a:lnTo>
                        <a:pt x="6703" y="7889"/>
                      </a:lnTo>
                      <a:lnTo>
                        <a:pt x="7034" y="7641"/>
                      </a:lnTo>
                      <a:lnTo>
                        <a:pt x="7337" y="7365"/>
                      </a:lnTo>
                      <a:lnTo>
                        <a:pt x="7613" y="7061"/>
                      </a:lnTo>
                      <a:lnTo>
                        <a:pt x="7861" y="6730"/>
                      </a:lnTo>
                      <a:lnTo>
                        <a:pt x="8082" y="6372"/>
                      </a:lnTo>
                      <a:lnTo>
                        <a:pt x="8275" y="5986"/>
                      </a:lnTo>
                      <a:lnTo>
                        <a:pt x="8413" y="5600"/>
                      </a:lnTo>
                      <a:lnTo>
                        <a:pt x="8523" y="5186"/>
                      </a:lnTo>
                      <a:lnTo>
                        <a:pt x="8578" y="4745"/>
                      </a:lnTo>
                      <a:lnTo>
                        <a:pt x="8606" y="4303"/>
                      </a:lnTo>
                      <a:lnTo>
                        <a:pt x="8578" y="3862"/>
                      </a:lnTo>
                      <a:lnTo>
                        <a:pt x="8523" y="3448"/>
                      </a:lnTo>
                      <a:lnTo>
                        <a:pt x="8413" y="3034"/>
                      </a:lnTo>
                      <a:lnTo>
                        <a:pt x="8275" y="2621"/>
                      </a:lnTo>
                      <a:lnTo>
                        <a:pt x="8082" y="2262"/>
                      </a:lnTo>
                      <a:lnTo>
                        <a:pt x="7861" y="1904"/>
                      </a:lnTo>
                      <a:lnTo>
                        <a:pt x="7613" y="1573"/>
                      </a:lnTo>
                      <a:lnTo>
                        <a:pt x="7337" y="1242"/>
                      </a:lnTo>
                      <a:lnTo>
                        <a:pt x="7034" y="966"/>
                      </a:lnTo>
                      <a:lnTo>
                        <a:pt x="6703" y="718"/>
                      </a:lnTo>
                      <a:lnTo>
                        <a:pt x="6344" y="525"/>
                      </a:lnTo>
                      <a:lnTo>
                        <a:pt x="5986" y="331"/>
                      </a:lnTo>
                      <a:lnTo>
                        <a:pt x="5572" y="194"/>
                      </a:lnTo>
                      <a:lnTo>
                        <a:pt x="5158" y="83"/>
                      </a:lnTo>
                      <a:lnTo>
                        <a:pt x="47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05"/>
                <p:cNvSpPr/>
                <p:nvPr/>
              </p:nvSpPr>
              <p:spPr>
                <a:xfrm>
                  <a:off x="-2674533" y="-1362590"/>
                  <a:ext cx="18390" cy="625457"/>
                </a:xfrm>
                <a:custGeom>
                  <a:avLst/>
                  <a:gdLst/>
                  <a:ahLst/>
                  <a:cxnLst/>
                  <a:rect l="l" t="t" r="r" b="b"/>
                  <a:pathLst>
                    <a:path w="1077" h="36630" extrusionOk="0">
                      <a:moveTo>
                        <a:pt x="442" y="0"/>
                      </a:moveTo>
                      <a:lnTo>
                        <a:pt x="359" y="28"/>
                      </a:lnTo>
                      <a:lnTo>
                        <a:pt x="249" y="55"/>
                      </a:lnTo>
                      <a:lnTo>
                        <a:pt x="193" y="138"/>
                      </a:lnTo>
                      <a:lnTo>
                        <a:pt x="111" y="193"/>
                      </a:lnTo>
                      <a:lnTo>
                        <a:pt x="56" y="276"/>
                      </a:lnTo>
                      <a:lnTo>
                        <a:pt x="28" y="386"/>
                      </a:lnTo>
                      <a:lnTo>
                        <a:pt x="0" y="524"/>
                      </a:lnTo>
                      <a:lnTo>
                        <a:pt x="0" y="36105"/>
                      </a:lnTo>
                      <a:lnTo>
                        <a:pt x="28" y="36243"/>
                      </a:lnTo>
                      <a:lnTo>
                        <a:pt x="56" y="36353"/>
                      </a:lnTo>
                      <a:lnTo>
                        <a:pt x="111" y="36436"/>
                      </a:lnTo>
                      <a:lnTo>
                        <a:pt x="193" y="36519"/>
                      </a:lnTo>
                      <a:lnTo>
                        <a:pt x="249" y="36574"/>
                      </a:lnTo>
                      <a:lnTo>
                        <a:pt x="359" y="36602"/>
                      </a:lnTo>
                      <a:lnTo>
                        <a:pt x="442" y="36629"/>
                      </a:lnTo>
                      <a:lnTo>
                        <a:pt x="662" y="36629"/>
                      </a:lnTo>
                      <a:lnTo>
                        <a:pt x="745" y="36602"/>
                      </a:lnTo>
                      <a:lnTo>
                        <a:pt x="828" y="36574"/>
                      </a:lnTo>
                      <a:lnTo>
                        <a:pt x="911" y="36519"/>
                      </a:lnTo>
                      <a:lnTo>
                        <a:pt x="993" y="36436"/>
                      </a:lnTo>
                      <a:lnTo>
                        <a:pt x="1049" y="36353"/>
                      </a:lnTo>
                      <a:lnTo>
                        <a:pt x="1076" y="36243"/>
                      </a:lnTo>
                      <a:lnTo>
                        <a:pt x="1076" y="36105"/>
                      </a:lnTo>
                      <a:lnTo>
                        <a:pt x="1076" y="524"/>
                      </a:lnTo>
                      <a:lnTo>
                        <a:pt x="1076" y="386"/>
                      </a:lnTo>
                      <a:lnTo>
                        <a:pt x="1049" y="276"/>
                      </a:lnTo>
                      <a:lnTo>
                        <a:pt x="993" y="193"/>
                      </a:lnTo>
                      <a:lnTo>
                        <a:pt x="911" y="138"/>
                      </a:lnTo>
                      <a:lnTo>
                        <a:pt x="828" y="55"/>
                      </a:lnTo>
                      <a:lnTo>
                        <a:pt x="745" y="28"/>
                      </a:lnTo>
                      <a:lnTo>
                        <a:pt x="6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05"/>
                <p:cNvSpPr/>
                <p:nvPr/>
              </p:nvSpPr>
              <p:spPr>
                <a:xfrm>
                  <a:off x="-2528064" y="-475765"/>
                  <a:ext cx="551523" cy="310372"/>
                </a:xfrm>
                <a:custGeom>
                  <a:avLst/>
                  <a:gdLst/>
                  <a:ahLst/>
                  <a:cxnLst/>
                  <a:rect l="l" t="t" r="r" b="b"/>
                  <a:pathLst>
                    <a:path w="32300" h="18177" extrusionOk="0">
                      <a:moveTo>
                        <a:pt x="469" y="0"/>
                      </a:moveTo>
                      <a:lnTo>
                        <a:pt x="387" y="28"/>
                      </a:lnTo>
                      <a:lnTo>
                        <a:pt x="276" y="83"/>
                      </a:lnTo>
                      <a:lnTo>
                        <a:pt x="221" y="138"/>
                      </a:lnTo>
                      <a:lnTo>
                        <a:pt x="138" y="221"/>
                      </a:lnTo>
                      <a:lnTo>
                        <a:pt x="83" y="304"/>
                      </a:lnTo>
                      <a:lnTo>
                        <a:pt x="56" y="386"/>
                      </a:lnTo>
                      <a:lnTo>
                        <a:pt x="28" y="497"/>
                      </a:lnTo>
                      <a:lnTo>
                        <a:pt x="0" y="580"/>
                      </a:lnTo>
                      <a:lnTo>
                        <a:pt x="28" y="690"/>
                      </a:lnTo>
                      <a:lnTo>
                        <a:pt x="56" y="773"/>
                      </a:lnTo>
                      <a:lnTo>
                        <a:pt x="111" y="855"/>
                      </a:lnTo>
                      <a:lnTo>
                        <a:pt x="194" y="938"/>
                      </a:lnTo>
                      <a:lnTo>
                        <a:pt x="276" y="1021"/>
                      </a:lnTo>
                      <a:lnTo>
                        <a:pt x="31527" y="18122"/>
                      </a:lnTo>
                      <a:lnTo>
                        <a:pt x="31637" y="18149"/>
                      </a:lnTo>
                      <a:lnTo>
                        <a:pt x="31747" y="18177"/>
                      </a:lnTo>
                      <a:lnTo>
                        <a:pt x="31830" y="18177"/>
                      </a:lnTo>
                      <a:lnTo>
                        <a:pt x="31940" y="18149"/>
                      </a:lnTo>
                      <a:lnTo>
                        <a:pt x="32023" y="18122"/>
                      </a:lnTo>
                      <a:lnTo>
                        <a:pt x="32106" y="18039"/>
                      </a:lnTo>
                      <a:lnTo>
                        <a:pt x="32161" y="17984"/>
                      </a:lnTo>
                      <a:lnTo>
                        <a:pt x="32216" y="17901"/>
                      </a:lnTo>
                      <a:lnTo>
                        <a:pt x="32271" y="17791"/>
                      </a:lnTo>
                      <a:lnTo>
                        <a:pt x="32299" y="17708"/>
                      </a:lnTo>
                      <a:lnTo>
                        <a:pt x="32299" y="17598"/>
                      </a:lnTo>
                      <a:lnTo>
                        <a:pt x="32299" y="17515"/>
                      </a:lnTo>
                      <a:lnTo>
                        <a:pt x="32271" y="17405"/>
                      </a:lnTo>
                      <a:lnTo>
                        <a:pt x="32216" y="17322"/>
                      </a:lnTo>
                      <a:lnTo>
                        <a:pt x="32134" y="17239"/>
                      </a:lnTo>
                      <a:lnTo>
                        <a:pt x="32023" y="17156"/>
                      </a:lnTo>
                      <a:lnTo>
                        <a:pt x="800" y="83"/>
                      </a:lnTo>
                      <a:lnTo>
                        <a:pt x="690" y="28"/>
                      </a:lnTo>
                      <a:lnTo>
                        <a:pt x="5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05"/>
                <p:cNvSpPr/>
                <p:nvPr/>
              </p:nvSpPr>
              <p:spPr>
                <a:xfrm>
                  <a:off x="-3370151" y="-475765"/>
                  <a:ext cx="551522" cy="310372"/>
                </a:xfrm>
                <a:custGeom>
                  <a:avLst/>
                  <a:gdLst/>
                  <a:ahLst/>
                  <a:cxnLst/>
                  <a:rect l="l" t="t" r="r" b="b"/>
                  <a:pathLst>
                    <a:path w="32300" h="18177" extrusionOk="0">
                      <a:moveTo>
                        <a:pt x="31748" y="0"/>
                      </a:moveTo>
                      <a:lnTo>
                        <a:pt x="31637" y="28"/>
                      </a:lnTo>
                      <a:lnTo>
                        <a:pt x="31527" y="83"/>
                      </a:lnTo>
                      <a:lnTo>
                        <a:pt x="277" y="17156"/>
                      </a:lnTo>
                      <a:lnTo>
                        <a:pt x="194" y="17239"/>
                      </a:lnTo>
                      <a:lnTo>
                        <a:pt x="111" y="17322"/>
                      </a:lnTo>
                      <a:lnTo>
                        <a:pt x="56" y="17405"/>
                      </a:lnTo>
                      <a:lnTo>
                        <a:pt x="28" y="17515"/>
                      </a:lnTo>
                      <a:lnTo>
                        <a:pt x="1" y="17598"/>
                      </a:lnTo>
                      <a:lnTo>
                        <a:pt x="28" y="17708"/>
                      </a:lnTo>
                      <a:lnTo>
                        <a:pt x="56" y="17791"/>
                      </a:lnTo>
                      <a:lnTo>
                        <a:pt x="83" y="17901"/>
                      </a:lnTo>
                      <a:lnTo>
                        <a:pt x="139" y="17984"/>
                      </a:lnTo>
                      <a:lnTo>
                        <a:pt x="221" y="18039"/>
                      </a:lnTo>
                      <a:lnTo>
                        <a:pt x="277" y="18122"/>
                      </a:lnTo>
                      <a:lnTo>
                        <a:pt x="387" y="18149"/>
                      </a:lnTo>
                      <a:lnTo>
                        <a:pt x="470" y="18177"/>
                      </a:lnTo>
                      <a:lnTo>
                        <a:pt x="580" y="18177"/>
                      </a:lnTo>
                      <a:lnTo>
                        <a:pt x="690" y="18149"/>
                      </a:lnTo>
                      <a:lnTo>
                        <a:pt x="801" y="18122"/>
                      </a:lnTo>
                      <a:lnTo>
                        <a:pt x="32023" y="1021"/>
                      </a:lnTo>
                      <a:lnTo>
                        <a:pt x="32134" y="938"/>
                      </a:lnTo>
                      <a:lnTo>
                        <a:pt x="32217" y="855"/>
                      </a:lnTo>
                      <a:lnTo>
                        <a:pt x="32272" y="773"/>
                      </a:lnTo>
                      <a:lnTo>
                        <a:pt x="32299" y="690"/>
                      </a:lnTo>
                      <a:lnTo>
                        <a:pt x="32299" y="580"/>
                      </a:lnTo>
                      <a:lnTo>
                        <a:pt x="32299" y="497"/>
                      </a:lnTo>
                      <a:lnTo>
                        <a:pt x="32272" y="386"/>
                      </a:lnTo>
                      <a:lnTo>
                        <a:pt x="32217" y="304"/>
                      </a:lnTo>
                      <a:lnTo>
                        <a:pt x="32161" y="221"/>
                      </a:lnTo>
                      <a:lnTo>
                        <a:pt x="32106" y="138"/>
                      </a:lnTo>
                      <a:lnTo>
                        <a:pt x="32023" y="83"/>
                      </a:lnTo>
                      <a:lnTo>
                        <a:pt x="31941" y="28"/>
                      </a:lnTo>
                      <a:lnTo>
                        <a:pt x="318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105"/>
              <p:cNvGrpSpPr/>
              <p:nvPr/>
            </p:nvGrpSpPr>
            <p:grpSpPr>
              <a:xfrm>
                <a:off x="2785648" y="1979052"/>
                <a:ext cx="1012877" cy="1952658"/>
                <a:chOff x="-3461520" y="-1474209"/>
                <a:chExt cx="1592824" cy="3070700"/>
              </a:xfrm>
            </p:grpSpPr>
            <p:sp>
              <p:nvSpPr>
                <p:cNvPr id="2038" name="Google Shape;2038;p105"/>
                <p:cNvSpPr/>
                <p:nvPr/>
              </p:nvSpPr>
              <p:spPr>
                <a:xfrm>
                  <a:off x="-2772970" y="-511094"/>
                  <a:ext cx="215726" cy="2107584"/>
                </a:xfrm>
                <a:custGeom>
                  <a:avLst/>
                  <a:gdLst/>
                  <a:ahLst/>
                  <a:cxnLst/>
                  <a:rect l="l" t="t" r="r" b="b"/>
                  <a:pathLst>
                    <a:path w="12634" h="123431" extrusionOk="0">
                      <a:moveTo>
                        <a:pt x="4552" y="1"/>
                      </a:moveTo>
                      <a:lnTo>
                        <a:pt x="1" y="123430"/>
                      </a:lnTo>
                      <a:lnTo>
                        <a:pt x="12633" y="123430"/>
                      </a:lnTo>
                      <a:lnTo>
                        <a:pt x="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05"/>
                <p:cNvSpPr/>
                <p:nvPr/>
              </p:nvSpPr>
              <p:spPr>
                <a:xfrm>
                  <a:off x="-2769197" y="-1474209"/>
                  <a:ext cx="207717" cy="915100"/>
                </a:xfrm>
                <a:custGeom>
                  <a:avLst/>
                  <a:gdLst/>
                  <a:ahLst/>
                  <a:cxnLst/>
                  <a:rect l="l" t="t" r="r" b="b"/>
                  <a:pathLst>
                    <a:path w="12165" h="53593" extrusionOk="0">
                      <a:moveTo>
                        <a:pt x="6096" y="0"/>
                      </a:moveTo>
                      <a:lnTo>
                        <a:pt x="5462" y="1186"/>
                      </a:lnTo>
                      <a:lnTo>
                        <a:pt x="4882" y="2400"/>
                      </a:lnTo>
                      <a:lnTo>
                        <a:pt x="4331" y="3614"/>
                      </a:lnTo>
                      <a:lnTo>
                        <a:pt x="3834" y="4827"/>
                      </a:lnTo>
                      <a:lnTo>
                        <a:pt x="3365" y="6041"/>
                      </a:lnTo>
                      <a:lnTo>
                        <a:pt x="2924" y="7254"/>
                      </a:lnTo>
                      <a:lnTo>
                        <a:pt x="2538" y="8468"/>
                      </a:lnTo>
                      <a:lnTo>
                        <a:pt x="2152" y="9654"/>
                      </a:lnTo>
                      <a:lnTo>
                        <a:pt x="1821" y="10868"/>
                      </a:lnTo>
                      <a:lnTo>
                        <a:pt x="1517" y="12081"/>
                      </a:lnTo>
                      <a:lnTo>
                        <a:pt x="1242" y="13267"/>
                      </a:lnTo>
                      <a:lnTo>
                        <a:pt x="1021" y="14481"/>
                      </a:lnTo>
                      <a:lnTo>
                        <a:pt x="800" y="15667"/>
                      </a:lnTo>
                      <a:lnTo>
                        <a:pt x="607" y="16853"/>
                      </a:lnTo>
                      <a:lnTo>
                        <a:pt x="442" y="18039"/>
                      </a:lnTo>
                      <a:lnTo>
                        <a:pt x="331" y="19197"/>
                      </a:lnTo>
                      <a:lnTo>
                        <a:pt x="221" y="20356"/>
                      </a:lnTo>
                      <a:lnTo>
                        <a:pt x="138" y="21514"/>
                      </a:lnTo>
                      <a:lnTo>
                        <a:pt x="56" y="22673"/>
                      </a:lnTo>
                      <a:lnTo>
                        <a:pt x="28" y="23804"/>
                      </a:lnTo>
                      <a:lnTo>
                        <a:pt x="0" y="24935"/>
                      </a:lnTo>
                      <a:lnTo>
                        <a:pt x="0" y="26038"/>
                      </a:lnTo>
                      <a:lnTo>
                        <a:pt x="28" y="27141"/>
                      </a:lnTo>
                      <a:lnTo>
                        <a:pt x="83" y="28244"/>
                      </a:lnTo>
                      <a:lnTo>
                        <a:pt x="138" y="29320"/>
                      </a:lnTo>
                      <a:lnTo>
                        <a:pt x="221" y="30368"/>
                      </a:lnTo>
                      <a:lnTo>
                        <a:pt x="414" y="32464"/>
                      </a:lnTo>
                      <a:lnTo>
                        <a:pt x="662" y="34478"/>
                      </a:lnTo>
                      <a:lnTo>
                        <a:pt x="966" y="36409"/>
                      </a:lnTo>
                      <a:lnTo>
                        <a:pt x="1297" y="38284"/>
                      </a:lnTo>
                      <a:lnTo>
                        <a:pt x="1683" y="40077"/>
                      </a:lnTo>
                      <a:lnTo>
                        <a:pt x="2069" y="41787"/>
                      </a:lnTo>
                      <a:lnTo>
                        <a:pt x="2483" y="43414"/>
                      </a:lnTo>
                      <a:lnTo>
                        <a:pt x="2897" y="44932"/>
                      </a:lnTo>
                      <a:lnTo>
                        <a:pt x="3338" y="46338"/>
                      </a:lnTo>
                      <a:lnTo>
                        <a:pt x="3752" y="47635"/>
                      </a:lnTo>
                      <a:lnTo>
                        <a:pt x="4165" y="48821"/>
                      </a:lnTo>
                      <a:lnTo>
                        <a:pt x="4551" y="49896"/>
                      </a:lnTo>
                      <a:lnTo>
                        <a:pt x="4910" y="50862"/>
                      </a:lnTo>
                      <a:lnTo>
                        <a:pt x="5544" y="52351"/>
                      </a:lnTo>
                      <a:lnTo>
                        <a:pt x="5931" y="53289"/>
                      </a:lnTo>
                      <a:lnTo>
                        <a:pt x="6096" y="53592"/>
                      </a:lnTo>
                      <a:lnTo>
                        <a:pt x="6234" y="53289"/>
                      </a:lnTo>
                      <a:lnTo>
                        <a:pt x="6648" y="52351"/>
                      </a:lnTo>
                      <a:lnTo>
                        <a:pt x="7255" y="50862"/>
                      </a:lnTo>
                      <a:lnTo>
                        <a:pt x="7641" y="49896"/>
                      </a:lnTo>
                      <a:lnTo>
                        <a:pt x="8027" y="48821"/>
                      </a:lnTo>
                      <a:lnTo>
                        <a:pt x="8441" y="47635"/>
                      </a:lnTo>
                      <a:lnTo>
                        <a:pt x="8854" y="46338"/>
                      </a:lnTo>
                      <a:lnTo>
                        <a:pt x="9268" y="44932"/>
                      </a:lnTo>
                      <a:lnTo>
                        <a:pt x="9709" y="43414"/>
                      </a:lnTo>
                      <a:lnTo>
                        <a:pt x="10123" y="41787"/>
                      </a:lnTo>
                      <a:lnTo>
                        <a:pt x="10509" y="40077"/>
                      </a:lnTo>
                      <a:lnTo>
                        <a:pt x="10895" y="38284"/>
                      </a:lnTo>
                      <a:lnTo>
                        <a:pt x="11226" y="36409"/>
                      </a:lnTo>
                      <a:lnTo>
                        <a:pt x="11530" y="34478"/>
                      </a:lnTo>
                      <a:lnTo>
                        <a:pt x="11778" y="32464"/>
                      </a:lnTo>
                      <a:lnTo>
                        <a:pt x="11971" y="30368"/>
                      </a:lnTo>
                      <a:lnTo>
                        <a:pt x="12054" y="29320"/>
                      </a:lnTo>
                      <a:lnTo>
                        <a:pt x="12109" y="28244"/>
                      </a:lnTo>
                      <a:lnTo>
                        <a:pt x="12164" y="27141"/>
                      </a:lnTo>
                      <a:lnTo>
                        <a:pt x="12164" y="26038"/>
                      </a:lnTo>
                      <a:lnTo>
                        <a:pt x="12164" y="24935"/>
                      </a:lnTo>
                      <a:lnTo>
                        <a:pt x="12164" y="23804"/>
                      </a:lnTo>
                      <a:lnTo>
                        <a:pt x="12109" y="22673"/>
                      </a:lnTo>
                      <a:lnTo>
                        <a:pt x="12054" y="21514"/>
                      </a:lnTo>
                      <a:lnTo>
                        <a:pt x="11971" y="20356"/>
                      </a:lnTo>
                      <a:lnTo>
                        <a:pt x="11861" y="19197"/>
                      </a:lnTo>
                      <a:lnTo>
                        <a:pt x="11723" y="18039"/>
                      </a:lnTo>
                      <a:lnTo>
                        <a:pt x="11585" y="16853"/>
                      </a:lnTo>
                      <a:lnTo>
                        <a:pt x="11392" y="15667"/>
                      </a:lnTo>
                      <a:lnTo>
                        <a:pt x="11171" y="14481"/>
                      </a:lnTo>
                      <a:lnTo>
                        <a:pt x="10923" y="13267"/>
                      </a:lnTo>
                      <a:lnTo>
                        <a:pt x="10675" y="12081"/>
                      </a:lnTo>
                      <a:lnTo>
                        <a:pt x="10371" y="10868"/>
                      </a:lnTo>
                      <a:lnTo>
                        <a:pt x="10013" y="9654"/>
                      </a:lnTo>
                      <a:lnTo>
                        <a:pt x="9654" y="8468"/>
                      </a:lnTo>
                      <a:lnTo>
                        <a:pt x="9268" y="7254"/>
                      </a:lnTo>
                      <a:lnTo>
                        <a:pt x="8827" y="6041"/>
                      </a:lnTo>
                      <a:lnTo>
                        <a:pt x="8358" y="4827"/>
                      </a:lnTo>
                      <a:lnTo>
                        <a:pt x="7834" y="3614"/>
                      </a:lnTo>
                      <a:lnTo>
                        <a:pt x="7310" y="2400"/>
                      </a:lnTo>
                      <a:lnTo>
                        <a:pt x="6703" y="1186"/>
                      </a:lnTo>
                      <a:lnTo>
                        <a:pt x="6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05"/>
                <p:cNvSpPr/>
                <p:nvPr/>
              </p:nvSpPr>
              <p:spPr>
                <a:xfrm>
                  <a:off x="-3461520" y="-559125"/>
                  <a:ext cx="796429" cy="447894"/>
                </a:xfrm>
                <a:custGeom>
                  <a:avLst/>
                  <a:gdLst/>
                  <a:ahLst/>
                  <a:cxnLst/>
                  <a:rect l="l" t="t" r="r" b="b"/>
                  <a:pathLst>
                    <a:path w="46643" h="26231" extrusionOk="0">
                      <a:moveTo>
                        <a:pt x="46642" y="0"/>
                      </a:moveTo>
                      <a:lnTo>
                        <a:pt x="46283" y="28"/>
                      </a:lnTo>
                      <a:lnTo>
                        <a:pt x="45263" y="138"/>
                      </a:lnTo>
                      <a:lnTo>
                        <a:pt x="43663" y="331"/>
                      </a:lnTo>
                      <a:lnTo>
                        <a:pt x="42670" y="469"/>
                      </a:lnTo>
                      <a:lnTo>
                        <a:pt x="41539" y="662"/>
                      </a:lnTo>
                      <a:lnTo>
                        <a:pt x="40326" y="883"/>
                      </a:lnTo>
                      <a:lnTo>
                        <a:pt x="38974" y="1131"/>
                      </a:lnTo>
                      <a:lnTo>
                        <a:pt x="37540" y="1462"/>
                      </a:lnTo>
                      <a:lnTo>
                        <a:pt x="35995" y="1821"/>
                      </a:lnTo>
                      <a:lnTo>
                        <a:pt x="34396" y="2262"/>
                      </a:lnTo>
                      <a:lnTo>
                        <a:pt x="32713" y="2758"/>
                      </a:lnTo>
                      <a:lnTo>
                        <a:pt x="30975" y="3283"/>
                      </a:lnTo>
                      <a:lnTo>
                        <a:pt x="29183" y="3917"/>
                      </a:lnTo>
                      <a:lnTo>
                        <a:pt x="27335" y="4606"/>
                      </a:lnTo>
                      <a:lnTo>
                        <a:pt x="25459" y="5379"/>
                      </a:lnTo>
                      <a:lnTo>
                        <a:pt x="23556" y="6206"/>
                      </a:lnTo>
                      <a:lnTo>
                        <a:pt x="22591" y="6675"/>
                      </a:lnTo>
                      <a:lnTo>
                        <a:pt x="21625" y="7144"/>
                      </a:lnTo>
                      <a:lnTo>
                        <a:pt x="20660" y="7640"/>
                      </a:lnTo>
                      <a:lnTo>
                        <a:pt x="19694" y="8165"/>
                      </a:lnTo>
                      <a:lnTo>
                        <a:pt x="18729" y="8716"/>
                      </a:lnTo>
                      <a:lnTo>
                        <a:pt x="17736" y="9268"/>
                      </a:lnTo>
                      <a:lnTo>
                        <a:pt x="16771" y="9875"/>
                      </a:lnTo>
                      <a:lnTo>
                        <a:pt x="15805" y="10481"/>
                      </a:lnTo>
                      <a:lnTo>
                        <a:pt x="14840" y="11116"/>
                      </a:lnTo>
                      <a:lnTo>
                        <a:pt x="13875" y="11778"/>
                      </a:lnTo>
                      <a:lnTo>
                        <a:pt x="12937" y="12467"/>
                      </a:lnTo>
                      <a:lnTo>
                        <a:pt x="11971" y="13184"/>
                      </a:lnTo>
                      <a:lnTo>
                        <a:pt x="11034" y="13929"/>
                      </a:lnTo>
                      <a:lnTo>
                        <a:pt x="10096" y="14701"/>
                      </a:lnTo>
                      <a:lnTo>
                        <a:pt x="9186" y="15501"/>
                      </a:lnTo>
                      <a:lnTo>
                        <a:pt x="8275" y="16329"/>
                      </a:lnTo>
                      <a:lnTo>
                        <a:pt x="7365" y="17156"/>
                      </a:lnTo>
                      <a:lnTo>
                        <a:pt x="6483" y="18039"/>
                      </a:lnTo>
                      <a:lnTo>
                        <a:pt x="5628" y="18977"/>
                      </a:lnTo>
                      <a:lnTo>
                        <a:pt x="4773" y="19915"/>
                      </a:lnTo>
                      <a:lnTo>
                        <a:pt x="3917" y="20880"/>
                      </a:lnTo>
                      <a:lnTo>
                        <a:pt x="3090" y="21873"/>
                      </a:lnTo>
                      <a:lnTo>
                        <a:pt x="2290" y="22921"/>
                      </a:lnTo>
                      <a:lnTo>
                        <a:pt x="1518" y="23997"/>
                      </a:lnTo>
                      <a:lnTo>
                        <a:pt x="746" y="25100"/>
                      </a:lnTo>
                      <a:lnTo>
                        <a:pt x="1" y="26231"/>
                      </a:lnTo>
                      <a:lnTo>
                        <a:pt x="1352" y="26176"/>
                      </a:lnTo>
                      <a:lnTo>
                        <a:pt x="2676" y="26093"/>
                      </a:lnTo>
                      <a:lnTo>
                        <a:pt x="4000" y="25983"/>
                      </a:lnTo>
                      <a:lnTo>
                        <a:pt x="5297" y="25817"/>
                      </a:lnTo>
                      <a:lnTo>
                        <a:pt x="6593" y="25652"/>
                      </a:lnTo>
                      <a:lnTo>
                        <a:pt x="7862" y="25431"/>
                      </a:lnTo>
                      <a:lnTo>
                        <a:pt x="9103" y="25183"/>
                      </a:lnTo>
                      <a:lnTo>
                        <a:pt x="10344" y="24934"/>
                      </a:lnTo>
                      <a:lnTo>
                        <a:pt x="11558" y="24631"/>
                      </a:lnTo>
                      <a:lnTo>
                        <a:pt x="12744" y="24300"/>
                      </a:lnTo>
                      <a:lnTo>
                        <a:pt x="13930" y="23969"/>
                      </a:lnTo>
                      <a:lnTo>
                        <a:pt x="15088" y="23583"/>
                      </a:lnTo>
                      <a:lnTo>
                        <a:pt x="16219" y="23197"/>
                      </a:lnTo>
                      <a:lnTo>
                        <a:pt x="17350" y="22783"/>
                      </a:lnTo>
                      <a:lnTo>
                        <a:pt x="18453" y="22342"/>
                      </a:lnTo>
                      <a:lnTo>
                        <a:pt x="19529" y="21873"/>
                      </a:lnTo>
                      <a:lnTo>
                        <a:pt x="20605" y="21404"/>
                      </a:lnTo>
                      <a:lnTo>
                        <a:pt x="21653" y="20907"/>
                      </a:lnTo>
                      <a:lnTo>
                        <a:pt x="22673" y="20411"/>
                      </a:lnTo>
                      <a:lnTo>
                        <a:pt x="23666" y="19887"/>
                      </a:lnTo>
                      <a:lnTo>
                        <a:pt x="24659" y="19335"/>
                      </a:lnTo>
                      <a:lnTo>
                        <a:pt x="25625" y="18784"/>
                      </a:lnTo>
                      <a:lnTo>
                        <a:pt x="26590" y="18232"/>
                      </a:lnTo>
                      <a:lnTo>
                        <a:pt x="27500" y="17680"/>
                      </a:lnTo>
                      <a:lnTo>
                        <a:pt x="28410" y="17101"/>
                      </a:lnTo>
                      <a:lnTo>
                        <a:pt x="29321" y="16494"/>
                      </a:lnTo>
                      <a:lnTo>
                        <a:pt x="31031" y="15308"/>
                      </a:lnTo>
                      <a:lnTo>
                        <a:pt x="32658" y="14095"/>
                      </a:lnTo>
                      <a:lnTo>
                        <a:pt x="34203" y="12881"/>
                      </a:lnTo>
                      <a:lnTo>
                        <a:pt x="35664" y="11667"/>
                      </a:lnTo>
                      <a:lnTo>
                        <a:pt x="37044" y="10481"/>
                      </a:lnTo>
                      <a:lnTo>
                        <a:pt x="38340" y="9295"/>
                      </a:lnTo>
                      <a:lnTo>
                        <a:pt x="39526" y="8137"/>
                      </a:lnTo>
                      <a:lnTo>
                        <a:pt x="40657" y="7034"/>
                      </a:lnTo>
                      <a:lnTo>
                        <a:pt x="41677" y="5958"/>
                      </a:lnTo>
                      <a:lnTo>
                        <a:pt x="42588" y="4965"/>
                      </a:lnTo>
                      <a:lnTo>
                        <a:pt x="43443" y="4027"/>
                      </a:lnTo>
                      <a:lnTo>
                        <a:pt x="44187" y="3145"/>
                      </a:lnTo>
                      <a:lnTo>
                        <a:pt x="44822" y="2372"/>
                      </a:lnTo>
                      <a:lnTo>
                        <a:pt x="45815" y="1104"/>
                      </a:lnTo>
                      <a:lnTo>
                        <a:pt x="46421" y="304"/>
                      </a:lnTo>
                      <a:lnTo>
                        <a:pt x="466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05"/>
                <p:cNvSpPr/>
                <p:nvPr/>
              </p:nvSpPr>
              <p:spPr>
                <a:xfrm>
                  <a:off x="-2665108" y="-559125"/>
                  <a:ext cx="796412" cy="447894"/>
                </a:xfrm>
                <a:custGeom>
                  <a:avLst/>
                  <a:gdLst/>
                  <a:ahLst/>
                  <a:cxnLst/>
                  <a:rect l="l" t="t" r="r" b="b"/>
                  <a:pathLst>
                    <a:path w="46642" h="26231" extrusionOk="0">
                      <a:moveTo>
                        <a:pt x="0" y="0"/>
                      </a:moveTo>
                      <a:lnTo>
                        <a:pt x="193" y="304"/>
                      </a:lnTo>
                      <a:lnTo>
                        <a:pt x="800" y="1104"/>
                      </a:lnTo>
                      <a:lnTo>
                        <a:pt x="1820" y="2372"/>
                      </a:lnTo>
                      <a:lnTo>
                        <a:pt x="2455" y="3145"/>
                      </a:lnTo>
                      <a:lnTo>
                        <a:pt x="3200" y="4027"/>
                      </a:lnTo>
                      <a:lnTo>
                        <a:pt x="4027" y="4965"/>
                      </a:lnTo>
                      <a:lnTo>
                        <a:pt x="4965" y="5958"/>
                      </a:lnTo>
                      <a:lnTo>
                        <a:pt x="5985" y="7034"/>
                      </a:lnTo>
                      <a:lnTo>
                        <a:pt x="7089" y="8137"/>
                      </a:lnTo>
                      <a:lnTo>
                        <a:pt x="8302" y="9295"/>
                      </a:lnTo>
                      <a:lnTo>
                        <a:pt x="9599" y="10481"/>
                      </a:lnTo>
                      <a:lnTo>
                        <a:pt x="10978" y="11667"/>
                      </a:lnTo>
                      <a:lnTo>
                        <a:pt x="12440" y="12881"/>
                      </a:lnTo>
                      <a:lnTo>
                        <a:pt x="13984" y="14095"/>
                      </a:lnTo>
                      <a:lnTo>
                        <a:pt x="15612" y="15308"/>
                      </a:lnTo>
                      <a:lnTo>
                        <a:pt x="17322" y="16494"/>
                      </a:lnTo>
                      <a:lnTo>
                        <a:pt x="18204" y="17101"/>
                      </a:lnTo>
                      <a:lnTo>
                        <a:pt x="19114" y="17680"/>
                      </a:lnTo>
                      <a:lnTo>
                        <a:pt x="20052" y="18232"/>
                      </a:lnTo>
                      <a:lnTo>
                        <a:pt x="20990" y="18784"/>
                      </a:lnTo>
                      <a:lnTo>
                        <a:pt x="21983" y="19335"/>
                      </a:lnTo>
                      <a:lnTo>
                        <a:pt x="22948" y="19887"/>
                      </a:lnTo>
                      <a:lnTo>
                        <a:pt x="23969" y="20411"/>
                      </a:lnTo>
                      <a:lnTo>
                        <a:pt x="24989" y="20907"/>
                      </a:lnTo>
                      <a:lnTo>
                        <a:pt x="26038" y="21404"/>
                      </a:lnTo>
                      <a:lnTo>
                        <a:pt x="27113" y="21873"/>
                      </a:lnTo>
                      <a:lnTo>
                        <a:pt x="28189" y="22342"/>
                      </a:lnTo>
                      <a:lnTo>
                        <a:pt x="29292" y="22783"/>
                      </a:lnTo>
                      <a:lnTo>
                        <a:pt x="30423" y="23197"/>
                      </a:lnTo>
                      <a:lnTo>
                        <a:pt x="31554" y="23583"/>
                      </a:lnTo>
                      <a:lnTo>
                        <a:pt x="32712" y="23969"/>
                      </a:lnTo>
                      <a:lnTo>
                        <a:pt x="33898" y="24300"/>
                      </a:lnTo>
                      <a:lnTo>
                        <a:pt x="35084" y="24631"/>
                      </a:lnTo>
                      <a:lnTo>
                        <a:pt x="36298" y="24934"/>
                      </a:lnTo>
                      <a:lnTo>
                        <a:pt x="37539" y="25183"/>
                      </a:lnTo>
                      <a:lnTo>
                        <a:pt x="38780" y="25431"/>
                      </a:lnTo>
                      <a:lnTo>
                        <a:pt x="40049" y="25652"/>
                      </a:lnTo>
                      <a:lnTo>
                        <a:pt x="41346" y="25817"/>
                      </a:lnTo>
                      <a:lnTo>
                        <a:pt x="42642" y="25983"/>
                      </a:lnTo>
                      <a:lnTo>
                        <a:pt x="43966" y="26093"/>
                      </a:lnTo>
                      <a:lnTo>
                        <a:pt x="45290" y="26176"/>
                      </a:lnTo>
                      <a:lnTo>
                        <a:pt x="46641" y="26231"/>
                      </a:lnTo>
                      <a:lnTo>
                        <a:pt x="45897" y="25100"/>
                      </a:lnTo>
                      <a:lnTo>
                        <a:pt x="45124" y="23997"/>
                      </a:lnTo>
                      <a:lnTo>
                        <a:pt x="44352" y="22921"/>
                      </a:lnTo>
                      <a:lnTo>
                        <a:pt x="43552" y="21873"/>
                      </a:lnTo>
                      <a:lnTo>
                        <a:pt x="42725" y="20880"/>
                      </a:lnTo>
                      <a:lnTo>
                        <a:pt x="41870" y="19915"/>
                      </a:lnTo>
                      <a:lnTo>
                        <a:pt x="41015" y="18977"/>
                      </a:lnTo>
                      <a:lnTo>
                        <a:pt x="40160" y="18039"/>
                      </a:lnTo>
                      <a:lnTo>
                        <a:pt x="39249" y="17156"/>
                      </a:lnTo>
                      <a:lnTo>
                        <a:pt x="38367" y="16329"/>
                      </a:lnTo>
                      <a:lnTo>
                        <a:pt x="37456" y="15501"/>
                      </a:lnTo>
                      <a:lnTo>
                        <a:pt x="36519" y="14701"/>
                      </a:lnTo>
                      <a:lnTo>
                        <a:pt x="35608" y="13929"/>
                      </a:lnTo>
                      <a:lnTo>
                        <a:pt x="34643" y="13184"/>
                      </a:lnTo>
                      <a:lnTo>
                        <a:pt x="33705" y="12467"/>
                      </a:lnTo>
                      <a:lnTo>
                        <a:pt x="32768" y="11778"/>
                      </a:lnTo>
                      <a:lnTo>
                        <a:pt x="31802" y="11116"/>
                      </a:lnTo>
                      <a:lnTo>
                        <a:pt x="30837" y="10481"/>
                      </a:lnTo>
                      <a:lnTo>
                        <a:pt x="29871" y="9875"/>
                      </a:lnTo>
                      <a:lnTo>
                        <a:pt x="28878" y="9268"/>
                      </a:lnTo>
                      <a:lnTo>
                        <a:pt x="27913" y="8716"/>
                      </a:lnTo>
                      <a:lnTo>
                        <a:pt x="26948" y="8165"/>
                      </a:lnTo>
                      <a:lnTo>
                        <a:pt x="25982" y="7640"/>
                      </a:lnTo>
                      <a:lnTo>
                        <a:pt x="25017" y="7144"/>
                      </a:lnTo>
                      <a:lnTo>
                        <a:pt x="24052" y="6675"/>
                      </a:lnTo>
                      <a:lnTo>
                        <a:pt x="23086" y="6206"/>
                      </a:lnTo>
                      <a:lnTo>
                        <a:pt x="21183" y="5379"/>
                      </a:lnTo>
                      <a:lnTo>
                        <a:pt x="19307" y="4606"/>
                      </a:lnTo>
                      <a:lnTo>
                        <a:pt x="17459" y="3917"/>
                      </a:lnTo>
                      <a:lnTo>
                        <a:pt x="15667" y="3283"/>
                      </a:lnTo>
                      <a:lnTo>
                        <a:pt x="13929" y="2758"/>
                      </a:lnTo>
                      <a:lnTo>
                        <a:pt x="12246" y="2262"/>
                      </a:lnTo>
                      <a:lnTo>
                        <a:pt x="10619" y="1821"/>
                      </a:lnTo>
                      <a:lnTo>
                        <a:pt x="9102" y="1462"/>
                      </a:lnTo>
                      <a:lnTo>
                        <a:pt x="7668" y="1131"/>
                      </a:lnTo>
                      <a:lnTo>
                        <a:pt x="6316" y="883"/>
                      </a:lnTo>
                      <a:lnTo>
                        <a:pt x="5075" y="662"/>
                      </a:lnTo>
                      <a:lnTo>
                        <a:pt x="3972" y="469"/>
                      </a:lnTo>
                      <a:lnTo>
                        <a:pt x="2951" y="331"/>
                      </a:lnTo>
                      <a:lnTo>
                        <a:pt x="1352" y="138"/>
                      </a:lnTo>
                      <a:lnTo>
                        <a:pt x="359" y="28"/>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05"/>
                <p:cNvSpPr/>
                <p:nvPr/>
              </p:nvSpPr>
              <p:spPr>
                <a:xfrm>
                  <a:off x="-2795578" y="-690057"/>
                  <a:ext cx="260940" cy="261879"/>
                </a:xfrm>
                <a:custGeom>
                  <a:avLst/>
                  <a:gdLst/>
                  <a:ahLst/>
                  <a:cxnLst/>
                  <a:rect l="l" t="t" r="r" b="b"/>
                  <a:pathLst>
                    <a:path w="15282" h="15337" extrusionOk="0">
                      <a:moveTo>
                        <a:pt x="7641" y="0"/>
                      </a:moveTo>
                      <a:lnTo>
                        <a:pt x="7255" y="28"/>
                      </a:lnTo>
                      <a:lnTo>
                        <a:pt x="6869" y="56"/>
                      </a:lnTo>
                      <a:lnTo>
                        <a:pt x="6483" y="111"/>
                      </a:lnTo>
                      <a:lnTo>
                        <a:pt x="6096" y="166"/>
                      </a:lnTo>
                      <a:lnTo>
                        <a:pt x="5738" y="249"/>
                      </a:lnTo>
                      <a:lnTo>
                        <a:pt x="5379" y="359"/>
                      </a:lnTo>
                      <a:lnTo>
                        <a:pt x="5021" y="469"/>
                      </a:lnTo>
                      <a:lnTo>
                        <a:pt x="4662" y="607"/>
                      </a:lnTo>
                      <a:lnTo>
                        <a:pt x="4331" y="773"/>
                      </a:lnTo>
                      <a:lnTo>
                        <a:pt x="4000" y="938"/>
                      </a:lnTo>
                      <a:lnTo>
                        <a:pt x="3669" y="1131"/>
                      </a:lnTo>
                      <a:lnTo>
                        <a:pt x="3366" y="1324"/>
                      </a:lnTo>
                      <a:lnTo>
                        <a:pt x="3062" y="1545"/>
                      </a:lnTo>
                      <a:lnTo>
                        <a:pt x="2787" y="1766"/>
                      </a:lnTo>
                      <a:lnTo>
                        <a:pt x="2511" y="2014"/>
                      </a:lnTo>
                      <a:lnTo>
                        <a:pt x="2235" y="2262"/>
                      </a:lnTo>
                      <a:lnTo>
                        <a:pt x="1987" y="2510"/>
                      </a:lnTo>
                      <a:lnTo>
                        <a:pt x="1739" y="2814"/>
                      </a:lnTo>
                      <a:lnTo>
                        <a:pt x="1518" y="3090"/>
                      </a:lnTo>
                      <a:lnTo>
                        <a:pt x="1297" y="3393"/>
                      </a:lnTo>
                      <a:lnTo>
                        <a:pt x="1104" y="3696"/>
                      </a:lnTo>
                      <a:lnTo>
                        <a:pt x="911" y="4027"/>
                      </a:lnTo>
                      <a:lnTo>
                        <a:pt x="746" y="4358"/>
                      </a:lnTo>
                      <a:lnTo>
                        <a:pt x="608" y="4689"/>
                      </a:lnTo>
                      <a:lnTo>
                        <a:pt x="470" y="5048"/>
                      </a:lnTo>
                      <a:lnTo>
                        <a:pt x="332" y="5407"/>
                      </a:lnTo>
                      <a:lnTo>
                        <a:pt x="249" y="5765"/>
                      </a:lnTo>
                      <a:lnTo>
                        <a:pt x="166" y="6124"/>
                      </a:lnTo>
                      <a:lnTo>
                        <a:pt x="84" y="6510"/>
                      </a:lnTo>
                      <a:lnTo>
                        <a:pt x="28" y="6896"/>
                      </a:lnTo>
                      <a:lnTo>
                        <a:pt x="1" y="7282"/>
                      </a:lnTo>
                      <a:lnTo>
                        <a:pt x="1" y="7668"/>
                      </a:lnTo>
                      <a:lnTo>
                        <a:pt x="1" y="8054"/>
                      </a:lnTo>
                      <a:lnTo>
                        <a:pt x="28" y="8468"/>
                      </a:lnTo>
                      <a:lnTo>
                        <a:pt x="84" y="8827"/>
                      </a:lnTo>
                      <a:lnTo>
                        <a:pt x="166" y="9213"/>
                      </a:lnTo>
                      <a:lnTo>
                        <a:pt x="249" y="9599"/>
                      </a:lnTo>
                      <a:lnTo>
                        <a:pt x="332" y="9958"/>
                      </a:lnTo>
                      <a:lnTo>
                        <a:pt x="470" y="10316"/>
                      </a:lnTo>
                      <a:lnTo>
                        <a:pt x="608" y="10647"/>
                      </a:lnTo>
                      <a:lnTo>
                        <a:pt x="746" y="11006"/>
                      </a:lnTo>
                      <a:lnTo>
                        <a:pt x="911" y="11309"/>
                      </a:lnTo>
                      <a:lnTo>
                        <a:pt x="1104" y="11640"/>
                      </a:lnTo>
                      <a:lnTo>
                        <a:pt x="1297" y="11943"/>
                      </a:lnTo>
                      <a:lnTo>
                        <a:pt x="1518" y="12247"/>
                      </a:lnTo>
                      <a:lnTo>
                        <a:pt x="1739" y="12550"/>
                      </a:lnTo>
                      <a:lnTo>
                        <a:pt x="1987" y="12826"/>
                      </a:lnTo>
                      <a:lnTo>
                        <a:pt x="2235" y="13074"/>
                      </a:lnTo>
                      <a:lnTo>
                        <a:pt x="2511" y="13350"/>
                      </a:lnTo>
                      <a:lnTo>
                        <a:pt x="2787" y="13571"/>
                      </a:lnTo>
                      <a:lnTo>
                        <a:pt x="3062" y="13819"/>
                      </a:lnTo>
                      <a:lnTo>
                        <a:pt x="3366" y="14012"/>
                      </a:lnTo>
                      <a:lnTo>
                        <a:pt x="3669" y="14233"/>
                      </a:lnTo>
                      <a:lnTo>
                        <a:pt x="4000" y="14398"/>
                      </a:lnTo>
                      <a:lnTo>
                        <a:pt x="4331" y="14564"/>
                      </a:lnTo>
                      <a:lnTo>
                        <a:pt x="4662" y="14729"/>
                      </a:lnTo>
                      <a:lnTo>
                        <a:pt x="5021" y="14867"/>
                      </a:lnTo>
                      <a:lnTo>
                        <a:pt x="5379" y="14978"/>
                      </a:lnTo>
                      <a:lnTo>
                        <a:pt x="5738" y="15088"/>
                      </a:lnTo>
                      <a:lnTo>
                        <a:pt x="6096" y="15171"/>
                      </a:lnTo>
                      <a:lnTo>
                        <a:pt x="6483" y="15253"/>
                      </a:lnTo>
                      <a:lnTo>
                        <a:pt x="6869" y="15281"/>
                      </a:lnTo>
                      <a:lnTo>
                        <a:pt x="7255" y="15308"/>
                      </a:lnTo>
                      <a:lnTo>
                        <a:pt x="7641" y="15336"/>
                      </a:lnTo>
                      <a:lnTo>
                        <a:pt x="8027" y="15308"/>
                      </a:lnTo>
                      <a:lnTo>
                        <a:pt x="8413" y="15281"/>
                      </a:lnTo>
                      <a:lnTo>
                        <a:pt x="8800" y="15253"/>
                      </a:lnTo>
                      <a:lnTo>
                        <a:pt x="9186" y="15171"/>
                      </a:lnTo>
                      <a:lnTo>
                        <a:pt x="9544" y="15088"/>
                      </a:lnTo>
                      <a:lnTo>
                        <a:pt x="9903" y="14978"/>
                      </a:lnTo>
                      <a:lnTo>
                        <a:pt x="10261" y="14867"/>
                      </a:lnTo>
                      <a:lnTo>
                        <a:pt x="10620" y="14729"/>
                      </a:lnTo>
                      <a:lnTo>
                        <a:pt x="10951" y="14564"/>
                      </a:lnTo>
                      <a:lnTo>
                        <a:pt x="11282" y="14398"/>
                      </a:lnTo>
                      <a:lnTo>
                        <a:pt x="11613" y="14233"/>
                      </a:lnTo>
                      <a:lnTo>
                        <a:pt x="11916" y="14012"/>
                      </a:lnTo>
                      <a:lnTo>
                        <a:pt x="12220" y="13819"/>
                      </a:lnTo>
                      <a:lnTo>
                        <a:pt x="12496" y="13571"/>
                      </a:lnTo>
                      <a:lnTo>
                        <a:pt x="12771" y="13350"/>
                      </a:lnTo>
                      <a:lnTo>
                        <a:pt x="13047" y="13074"/>
                      </a:lnTo>
                      <a:lnTo>
                        <a:pt x="13295" y="12826"/>
                      </a:lnTo>
                      <a:lnTo>
                        <a:pt x="13544" y="12550"/>
                      </a:lnTo>
                      <a:lnTo>
                        <a:pt x="13764" y="12247"/>
                      </a:lnTo>
                      <a:lnTo>
                        <a:pt x="13985" y="11943"/>
                      </a:lnTo>
                      <a:lnTo>
                        <a:pt x="14178" y="11640"/>
                      </a:lnTo>
                      <a:lnTo>
                        <a:pt x="14344" y="11309"/>
                      </a:lnTo>
                      <a:lnTo>
                        <a:pt x="14537" y="11006"/>
                      </a:lnTo>
                      <a:lnTo>
                        <a:pt x="14674" y="10647"/>
                      </a:lnTo>
                      <a:lnTo>
                        <a:pt x="14812" y="10316"/>
                      </a:lnTo>
                      <a:lnTo>
                        <a:pt x="14923" y="9958"/>
                      </a:lnTo>
                      <a:lnTo>
                        <a:pt x="15033" y="9599"/>
                      </a:lnTo>
                      <a:lnTo>
                        <a:pt x="15116" y="9213"/>
                      </a:lnTo>
                      <a:lnTo>
                        <a:pt x="15199" y="8827"/>
                      </a:lnTo>
                      <a:lnTo>
                        <a:pt x="15226" y="8468"/>
                      </a:lnTo>
                      <a:lnTo>
                        <a:pt x="15281" y="8054"/>
                      </a:lnTo>
                      <a:lnTo>
                        <a:pt x="15281" y="7668"/>
                      </a:lnTo>
                      <a:lnTo>
                        <a:pt x="15281" y="7282"/>
                      </a:lnTo>
                      <a:lnTo>
                        <a:pt x="15226" y="6896"/>
                      </a:lnTo>
                      <a:lnTo>
                        <a:pt x="15199" y="6510"/>
                      </a:lnTo>
                      <a:lnTo>
                        <a:pt x="15116" y="6124"/>
                      </a:lnTo>
                      <a:lnTo>
                        <a:pt x="15033" y="5765"/>
                      </a:lnTo>
                      <a:lnTo>
                        <a:pt x="14923" y="5407"/>
                      </a:lnTo>
                      <a:lnTo>
                        <a:pt x="14812" y="5048"/>
                      </a:lnTo>
                      <a:lnTo>
                        <a:pt x="14674" y="4689"/>
                      </a:lnTo>
                      <a:lnTo>
                        <a:pt x="14537" y="4358"/>
                      </a:lnTo>
                      <a:lnTo>
                        <a:pt x="14344" y="4027"/>
                      </a:lnTo>
                      <a:lnTo>
                        <a:pt x="14178" y="3696"/>
                      </a:lnTo>
                      <a:lnTo>
                        <a:pt x="13985" y="3393"/>
                      </a:lnTo>
                      <a:lnTo>
                        <a:pt x="13764" y="3090"/>
                      </a:lnTo>
                      <a:lnTo>
                        <a:pt x="13544" y="2814"/>
                      </a:lnTo>
                      <a:lnTo>
                        <a:pt x="13295" y="2510"/>
                      </a:lnTo>
                      <a:lnTo>
                        <a:pt x="13047" y="2262"/>
                      </a:lnTo>
                      <a:lnTo>
                        <a:pt x="12771" y="2014"/>
                      </a:lnTo>
                      <a:lnTo>
                        <a:pt x="12496" y="1766"/>
                      </a:lnTo>
                      <a:lnTo>
                        <a:pt x="12220" y="1545"/>
                      </a:lnTo>
                      <a:lnTo>
                        <a:pt x="11916" y="1324"/>
                      </a:lnTo>
                      <a:lnTo>
                        <a:pt x="11613" y="1131"/>
                      </a:lnTo>
                      <a:lnTo>
                        <a:pt x="11282" y="938"/>
                      </a:lnTo>
                      <a:lnTo>
                        <a:pt x="10951" y="773"/>
                      </a:lnTo>
                      <a:lnTo>
                        <a:pt x="10620" y="607"/>
                      </a:lnTo>
                      <a:lnTo>
                        <a:pt x="10261" y="469"/>
                      </a:lnTo>
                      <a:lnTo>
                        <a:pt x="9903" y="359"/>
                      </a:lnTo>
                      <a:lnTo>
                        <a:pt x="9544" y="249"/>
                      </a:lnTo>
                      <a:lnTo>
                        <a:pt x="9186" y="166"/>
                      </a:lnTo>
                      <a:lnTo>
                        <a:pt x="8800" y="111"/>
                      </a:lnTo>
                      <a:lnTo>
                        <a:pt x="8413" y="56"/>
                      </a:lnTo>
                      <a:lnTo>
                        <a:pt x="8027" y="28"/>
                      </a:lnTo>
                      <a:lnTo>
                        <a:pt x="7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05"/>
                <p:cNvSpPr/>
                <p:nvPr/>
              </p:nvSpPr>
              <p:spPr>
                <a:xfrm>
                  <a:off x="-2738581" y="-632599"/>
                  <a:ext cx="146947" cy="147426"/>
                </a:xfrm>
                <a:custGeom>
                  <a:avLst/>
                  <a:gdLst/>
                  <a:ahLst/>
                  <a:cxnLst/>
                  <a:rect l="l" t="t" r="r" b="b"/>
                  <a:pathLst>
                    <a:path w="8606" h="8634" extrusionOk="0">
                      <a:moveTo>
                        <a:pt x="3862" y="0"/>
                      </a:moveTo>
                      <a:lnTo>
                        <a:pt x="3420" y="83"/>
                      </a:lnTo>
                      <a:lnTo>
                        <a:pt x="3007" y="194"/>
                      </a:lnTo>
                      <a:lnTo>
                        <a:pt x="2621" y="331"/>
                      </a:lnTo>
                      <a:lnTo>
                        <a:pt x="2234" y="525"/>
                      </a:lnTo>
                      <a:lnTo>
                        <a:pt x="1903" y="718"/>
                      </a:lnTo>
                      <a:lnTo>
                        <a:pt x="1572" y="966"/>
                      </a:lnTo>
                      <a:lnTo>
                        <a:pt x="1269" y="1242"/>
                      </a:lnTo>
                      <a:lnTo>
                        <a:pt x="966" y="1573"/>
                      </a:lnTo>
                      <a:lnTo>
                        <a:pt x="717" y="1904"/>
                      </a:lnTo>
                      <a:lnTo>
                        <a:pt x="524" y="2262"/>
                      </a:lnTo>
                      <a:lnTo>
                        <a:pt x="331" y="2621"/>
                      </a:lnTo>
                      <a:lnTo>
                        <a:pt x="193" y="3034"/>
                      </a:lnTo>
                      <a:lnTo>
                        <a:pt x="83" y="3448"/>
                      </a:lnTo>
                      <a:lnTo>
                        <a:pt x="28" y="3862"/>
                      </a:lnTo>
                      <a:lnTo>
                        <a:pt x="0" y="4303"/>
                      </a:lnTo>
                      <a:lnTo>
                        <a:pt x="28" y="4745"/>
                      </a:lnTo>
                      <a:lnTo>
                        <a:pt x="83" y="5186"/>
                      </a:lnTo>
                      <a:lnTo>
                        <a:pt x="193" y="5600"/>
                      </a:lnTo>
                      <a:lnTo>
                        <a:pt x="331" y="5986"/>
                      </a:lnTo>
                      <a:lnTo>
                        <a:pt x="524" y="6372"/>
                      </a:lnTo>
                      <a:lnTo>
                        <a:pt x="717" y="6730"/>
                      </a:lnTo>
                      <a:lnTo>
                        <a:pt x="966" y="7061"/>
                      </a:lnTo>
                      <a:lnTo>
                        <a:pt x="1269" y="7365"/>
                      </a:lnTo>
                      <a:lnTo>
                        <a:pt x="1572" y="7641"/>
                      </a:lnTo>
                      <a:lnTo>
                        <a:pt x="1903" y="7889"/>
                      </a:lnTo>
                      <a:lnTo>
                        <a:pt x="2234" y="8110"/>
                      </a:lnTo>
                      <a:lnTo>
                        <a:pt x="2621" y="8275"/>
                      </a:lnTo>
                      <a:lnTo>
                        <a:pt x="3007" y="8441"/>
                      </a:lnTo>
                      <a:lnTo>
                        <a:pt x="3420" y="8523"/>
                      </a:lnTo>
                      <a:lnTo>
                        <a:pt x="3862" y="8606"/>
                      </a:lnTo>
                      <a:lnTo>
                        <a:pt x="4303" y="8634"/>
                      </a:lnTo>
                      <a:lnTo>
                        <a:pt x="4744" y="8606"/>
                      </a:lnTo>
                      <a:lnTo>
                        <a:pt x="5158" y="8523"/>
                      </a:lnTo>
                      <a:lnTo>
                        <a:pt x="5572" y="8441"/>
                      </a:lnTo>
                      <a:lnTo>
                        <a:pt x="5986" y="8275"/>
                      </a:lnTo>
                      <a:lnTo>
                        <a:pt x="6344" y="8110"/>
                      </a:lnTo>
                      <a:lnTo>
                        <a:pt x="6703" y="7889"/>
                      </a:lnTo>
                      <a:lnTo>
                        <a:pt x="7034" y="7641"/>
                      </a:lnTo>
                      <a:lnTo>
                        <a:pt x="7337" y="7365"/>
                      </a:lnTo>
                      <a:lnTo>
                        <a:pt x="7613" y="7061"/>
                      </a:lnTo>
                      <a:lnTo>
                        <a:pt x="7861" y="6730"/>
                      </a:lnTo>
                      <a:lnTo>
                        <a:pt x="8082" y="6372"/>
                      </a:lnTo>
                      <a:lnTo>
                        <a:pt x="8275" y="5986"/>
                      </a:lnTo>
                      <a:lnTo>
                        <a:pt x="8413" y="5600"/>
                      </a:lnTo>
                      <a:lnTo>
                        <a:pt x="8523" y="5186"/>
                      </a:lnTo>
                      <a:lnTo>
                        <a:pt x="8578" y="4745"/>
                      </a:lnTo>
                      <a:lnTo>
                        <a:pt x="8606" y="4303"/>
                      </a:lnTo>
                      <a:lnTo>
                        <a:pt x="8578" y="3862"/>
                      </a:lnTo>
                      <a:lnTo>
                        <a:pt x="8523" y="3448"/>
                      </a:lnTo>
                      <a:lnTo>
                        <a:pt x="8413" y="3034"/>
                      </a:lnTo>
                      <a:lnTo>
                        <a:pt x="8275" y="2621"/>
                      </a:lnTo>
                      <a:lnTo>
                        <a:pt x="8082" y="2262"/>
                      </a:lnTo>
                      <a:lnTo>
                        <a:pt x="7861" y="1904"/>
                      </a:lnTo>
                      <a:lnTo>
                        <a:pt x="7613" y="1573"/>
                      </a:lnTo>
                      <a:lnTo>
                        <a:pt x="7337" y="1242"/>
                      </a:lnTo>
                      <a:lnTo>
                        <a:pt x="7034" y="966"/>
                      </a:lnTo>
                      <a:lnTo>
                        <a:pt x="6703" y="718"/>
                      </a:lnTo>
                      <a:lnTo>
                        <a:pt x="6344" y="525"/>
                      </a:lnTo>
                      <a:lnTo>
                        <a:pt x="5986" y="331"/>
                      </a:lnTo>
                      <a:lnTo>
                        <a:pt x="5572" y="194"/>
                      </a:lnTo>
                      <a:lnTo>
                        <a:pt x="5158" y="83"/>
                      </a:lnTo>
                      <a:lnTo>
                        <a:pt x="47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05"/>
                <p:cNvSpPr/>
                <p:nvPr/>
              </p:nvSpPr>
              <p:spPr>
                <a:xfrm>
                  <a:off x="-2674533" y="-1362590"/>
                  <a:ext cx="18390" cy="625457"/>
                </a:xfrm>
                <a:custGeom>
                  <a:avLst/>
                  <a:gdLst/>
                  <a:ahLst/>
                  <a:cxnLst/>
                  <a:rect l="l" t="t" r="r" b="b"/>
                  <a:pathLst>
                    <a:path w="1077" h="36630" extrusionOk="0">
                      <a:moveTo>
                        <a:pt x="442" y="0"/>
                      </a:moveTo>
                      <a:lnTo>
                        <a:pt x="359" y="28"/>
                      </a:lnTo>
                      <a:lnTo>
                        <a:pt x="249" y="55"/>
                      </a:lnTo>
                      <a:lnTo>
                        <a:pt x="193" y="138"/>
                      </a:lnTo>
                      <a:lnTo>
                        <a:pt x="111" y="193"/>
                      </a:lnTo>
                      <a:lnTo>
                        <a:pt x="56" y="276"/>
                      </a:lnTo>
                      <a:lnTo>
                        <a:pt x="28" y="386"/>
                      </a:lnTo>
                      <a:lnTo>
                        <a:pt x="0" y="524"/>
                      </a:lnTo>
                      <a:lnTo>
                        <a:pt x="0" y="36105"/>
                      </a:lnTo>
                      <a:lnTo>
                        <a:pt x="28" y="36243"/>
                      </a:lnTo>
                      <a:lnTo>
                        <a:pt x="56" y="36353"/>
                      </a:lnTo>
                      <a:lnTo>
                        <a:pt x="111" y="36436"/>
                      </a:lnTo>
                      <a:lnTo>
                        <a:pt x="193" y="36519"/>
                      </a:lnTo>
                      <a:lnTo>
                        <a:pt x="249" y="36574"/>
                      </a:lnTo>
                      <a:lnTo>
                        <a:pt x="359" y="36602"/>
                      </a:lnTo>
                      <a:lnTo>
                        <a:pt x="442" y="36629"/>
                      </a:lnTo>
                      <a:lnTo>
                        <a:pt x="662" y="36629"/>
                      </a:lnTo>
                      <a:lnTo>
                        <a:pt x="745" y="36602"/>
                      </a:lnTo>
                      <a:lnTo>
                        <a:pt x="828" y="36574"/>
                      </a:lnTo>
                      <a:lnTo>
                        <a:pt x="911" y="36519"/>
                      </a:lnTo>
                      <a:lnTo>
                        <a:pt x="993" y="36436"/>
                      </a:lnTo>
                      <a:lnTo>
                        <a:pt x="1049" y="36353"/>
                      </a:lnTo>
                      <a:lnTo>
                        <a:pt x="1076" y="36243"/>
                      </a:lnTo>
                      <a:lnTo>
                        <a:pt x="1076" y="36105"/>
                      </a:lnTo>
                      <a:lnTo>
                        <a:pt x="1076" y="524"/>
                      </a:lnTo>
                      <a:lnTo>
                        <a:pt x="1076" y="386"/>
                      </a:lnTo>
                      <a:lnTo>
                        <a:pt x="1049" y="276"/>
                      </a:lnTo>
                      <a:lnTo>
                        <a:pt x="993" y="193"/>
                      </a:lnTo>
                      <a:lnTo>
                        <a:pt x="911" y="138"/>
                      </a:lnTo>
                      <a:lnTo>
                        <a:pt x="828" y="55"/>
                      </a:lnTo>
                      <a:lnTo>
                        <a:pt x="745" y="28"/>
                      </a:lnTo>
                      <a:lnTo>
                        <a:pt x="6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05"/>
                <p:cNvSpPr/>
                <p:nvPr/>
              </p:nvSpPr>
              <p:spPr>
                <a:xfrm>
                  <a:off x="-2528064" y="-475765"/>
                  <a:ext cx="551523" cy="310372"/>
                </a:xfrm>
                <a:custGeom>
                  <a:avLst/>
                  <a:gdLst/>
                  <a:ahLst/>
                  <a:cxnLst/>
                  <a:rect l="l" t="t" r="r" b="b"/>
                  <a:pathLst>
                    <a:path w="32300" h="18177" extrusionOk="0">
                      <a:moveTo>
                        <a:pt x="469" y="0"/>
                      </a:moveTo>
                      <a:lnTo>
                        <a:pt x="387" y="28"/>
                      </a:lnTo>
                      <a:lnTo>
                        <a:pt x="276" y="83"/>
                      </a:lnTo>
                      <a:lnTo>
                        <a:pt x="221" y="138"/>
                      </a:lnTo>
                      <a:lnTo>
                        <a:pt x="138" y="221"/>
                      </a:lnTo>
                      <a:lnTo>
                        <a:pt x="83" y="304"/>
                      </a:lnTo>
                      <a:lnTo>
                        <a:pt x="56" y="386"/>
                      </a:lnTo>
                      <a:lnTo>
                        <a:pt x="28" y="497"/>
                      </a:lnTo>
                      <a:lnTo>
                        <a:pt x="0" y="580"/>
                      </a:lnTo>
                      <a:lnTo>
                        <a:pt x="28" y="690"/>
                      </a:lnTo>
                      <a:lnTo>
                        <a:pt x="56" y="773"/>
                      </a:lnTo>
                      <a:lnTo>
                        <a:pt x="111" y="855"/>
                      </a:lnTo>
                      <a:lnTo>
                        <a:pt x="194" y="938"/>
                      </a:lnTo>
                      <a:lnTo>
                        <a:pt x="276" y="1021"/>
                      </a:lnTo>
                      <a:lnTo>
                        <a:pt x="31527" y="18122"/>
                      </a:lnTo>
                      <a:lnTo>
                        <a:pt x="31637" y="18149"/>
                      </a:lnTo>
                      <a:lnTo>
                        <a:pt x="31747" y="18177"/>
                      </a:lnTo>
                      <a:lnTo>
                        <a:pt x="31830" y="18177"/>
                      </a:lnTo>
                      <a:lnTo>
                        <a:pt x="31940" y="18149"/>
                      </a:lnTo>
                      <a:lnTo>
                        <a:pt x="32023" y="18122"/>
                      </a:lnTo>
                      <a:lnTo>
                        <a:pt x="32106" y="18039"/>
                      </a:lnTo>
                      <a:lnTo>
                        <a:pt x="32161" y="17984"/>
                      </a:lnTo>
                      <a:lnTo>
                        <a:pt x="32216" y="17901"/>
                      </a:lnTo>
                      <a:lnTo>
                        <a:pt x="32271" y="17791"/>
                      </a:lnTo>
                      <a:lnTo>
                        <a:pt x="32299" y="17708"/>
                      </a:lnTo>
                      <a:lnTo>
                        <a:pt x="32299" y="17598"/>
                      </a:lnTo>
                      <a:lnTo>
                        <a:pt x="32299" y="17515"/>
                      </a:lnTo>
                      <a:lnTo>
                        <a:pt x="32271" y="17405"/>
                      </a:lnTo>
                      <a:lnTo>
                        <a:pt x="32216" y="17322"/>
                      </a:lnTo>
                      <a:lnTo>
                        <a:pt x="32134" y="17239"/>
                      </a:lnTo>
                      <a:lnTo>
                        <a:pt x="32023" y="17156"/>
                      </a:lnTo>
                      <a:lnTo>
                        <a:pt x="800" y="83"/>
                      </a:lnTo>
                      <a:lnTo>
                        <a:pt x="690" y="28"/>
                      </a:lnTo>
                      <a:lnTo>
                        <a:pt x="5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05"/>
                <p:cNvSpPr/>
                <p:nvPr/>
              </p:nvSpPr>
              <p:spPr>
                <a:xfrm>
                  <a:off x="-3370151" y="-475765"/>
                  <a:ext cx="551522" cy="310372"/>
                </a:xfrm>
                <a:custGeom>
                  <a:avLst/>
                  <a:gdLst/>
                  <a:ahLst/>
                  <a:cxnLst/>
                  <a:rect l="l" t="t" r="r" b="b"/>
                  <a:pathLst>
                    <a:path w="32300" h="18177" extrusionOk="0">
                      <a:moveTo>
                        <a:pt x="31748" y="0"/>
                      </a:moveTo>
                      <a:lnTo>
                        <a:pt x="31637" y="28"/>
                      </a:lnTo>
                      <a:lnTo>
                        <a:pt x="31527" y="83"/>
                      </a:lnTo>
                      <a:lnTo>
                        <a:pt x="277" y="17156"/>
                      </a:lnTo>
                      <a:lnTo>
                        <a:pt x="194" y="17239"/>
                      </a:lnTo>
                      <a:lnTo>
                        <a:pt x="111" y="17322"/>
                      </a:lnTo>
                      <a:lnTo>
                        <a:pt x="56" y="17405"/>
                      </a:lnTo>
                      <a:lnTo>
                        <a:pt x="28" y="17515"/>
                      </a:lnTo>
                      <a:lnTo>
                        <a:pt x="1" y="17598"/>
                      </a:lnTo>
                      <a:lnTo>
                        <a:pt x="28" y="17708"/>
                      </a:lnTo>
                      <a:lnTo>
                        <a:pt x="56" y="17791"/>
                      </a:lnTo>
                      <a:lnTo>
                        <a:pt x="83" y="17901"/>
                      </a:lnTo>
                      <a:lnTo>
                        <a:pt x="139" y="17984"/>
                      </a:lnTo>
                      <a:lnTo>
                        <a:pt x="221" y="18039"/>
                      </a:lnTo>
                      <a:lnTo>
                        <a:pt x="277" y="18122"/>
                      </a:lnTo>
                      <a:lnTo>
                        <a:pt x="387" y="18149"/>
                      </a:lnTo>
                      <a:lnTo>
                        <a:pt x="470" y="18177"/>
                      </a:lnTo>
                      <a:lnTo>
                        <a:pt x="580" y="18177"/>
                      </a:lnTo>
                      <a:lnTo>
                        <a:pt x="690" y="18149"/>
                      </a:lnTo>
                      <a:lnTo>
                        <a:pt x="801" y="18122"/>
                      </a:lnTo>
                      <a:lnTo>
                        <a:pt x="32023" y="1021"/>
                      </a:lnTo>
                      <a:lnTo>
                        <a:pt x="32134" y="938"/>
                      </a:lnTo>
                      <a:lnTo>
                        <a:pt x="32217" y="855"/>
                      </a:lnTo>
                      <a:lnTo>
                        <a:pt x="32272" y="773"/>
                      </a:lnTo>
                      <a:lnTo>
                        <a:pt x="32299" y="690"/>
                      </a:lnTo>
                      <a:lnTo>
                        <a:pt x="32299" y="580"/>
                      </a:lnTo>
                      <a:lnTo>
                        <a:pt x="32299" y="497"/>
                      </a:lnTo>
                      <a:lnTo>
                        <a:pt x="32272" y="386"/>
                      </a:lnTo>
                      <a:lnTo>
                        <a:pt x="32217" y="304"/>
                      </a:lnTo>
                      <a:lnTo>
                        <a:pt x="32161" y="221"/>
                      </a:lnTo>
                      <a:lnTo>
                        <a:pt x="32106" y="138"/>
                      </a:lnTo>
                      <a:lnTo>
                        <a:pt x="32023" y="83"/>
                      </a:lnTo>
                      <a:lnTo>
                        <a:pt x="31941" y="28"/>
                      </a:lnTo>
                      <a:lnTo>
                        <a:pt x="318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47" name="Google Shape;2047;p105"/>
            <p:cNvSpPr/>
            <p:nvPr/>
          </p:nvSpPr>
          <p:spPr>
            <a:xfrm>
              <a:off x="-851475" y="3882325"/>
              <a:ext cx="4854112" cy="133268"/>
            </a:xfrm>
            <a:custGeom>
              <a:avLst/>
              <a:gdLst/>
              <a:ahLst/>
              <a:cxnLst/>
              <a:rect l="l" t="t" r="r" b="b"/>
              <a:pathLst>
                <a:path w="243192" h="7806" extrusionOk="0">
                  <a:moveTo>
                    <a:pt x="3917" y="0"/>
                  </a:moveTo>
                  <a:lnTo>
                    <a:pt x="3503" y="28"/>
                  </a:lnTo>
                  <a:lnTo>
                    <a:pt x="3117" y="83"/>
                  </a:lnTo>
                  <a:lnTo>
                    <a:pt x="2759" y="193"/>
                  </a:lnTo>
                  <a:lnTo>
                    <a:pt x="2400" y="331"/>
                  </a:lnTo>
                  <a:lnTo>
                    <a:pt x="2042" y="497"/>
                  </a:lnTo>
                  <a:lnTo>
                    <a:pt x="1738" y="690"/>
                  </a:lnTo>
                  <a:lnTo>
                    <a:pt x="1435" y="910"/>
                  </a:lnTo>
                  <a:lnTo>
                    <a:pt x="1159" y="1159"/>
                  </a:lnTo>
                  <a:lnTo>
                    <a:pt x="911" y="1435"/>
                  </a:lnTo>
                  <a:lnTo>
                    <a:pt x="690" y="1738"/>
                  </a:lnTo>
                  <a:lnTo>
                    <a:pt x="469" y="2041"/>
                  </a:lnTo>
                  <a:lnTo>
                    <a:pt x="331" y="2400"/>
                  </a:lnTo>
                  <a:lnTo>
                    <a:pt x="194" y="2758"/>
                  </a:lnTo>
                  <a:lnTo>
                    <a:pt x="83" y="3117"/>
                  </a:lnTo>
                  <a:lnTo>
                    <a:pt x="28" y="3503"/>
                  </a:lnTo>
                  <a:lnTo>
                    <a:pt x="1" y="3917"/>
                  </a:lnTo>
                  <a:lnTo>
                    <a:pt x="28" y="4303"/>
                  </a:lnTo>
                  <a:lnTo>
                    <a:pt x="83" y="4689"/>
                  </a:lnTo>
                  <a:lnTo>
                    <a:pt x="194" y="5075"/>
                  </a:lnTo>
                  <a:lnTo>
                    <a:pt x="331" y="5434"/>
                  </a:lnTo>
                  <a:lnTo>
                    <a:pt x="469" y="5765"/>
                  </a:lnTo>
                  <a:lnTo>
                    <a:pt x="690" y="6096"/>
                  </a:lnTo>
                  <a:lnTo>
                    <a:pt x="911" y="6399"/>
                  </a:lnTo>
                  <a:lnTo>
                    <a:pt x="1159" y="6675"/>
                  </a:lnTo>
                  <a:lnTo>
                    <a:pt x="1435" y="6923"/>
                  </a:lnTo>
                  <a:lnTo>
                    <a:pt x="1738" y="7144"/>
                  </a:lnTo>
                  <a:lnTo>
                    <a:pt x="2042" y="7337"/>
                  </a:lnTo>
                  <a:lnTo>
                    <a:pt x="2400" y="7503"/>
                  </a:lnTo>
                  <a:lnTo>
                    <a:pt x="2759" y="7641"/>
                  </a:lnTo>
                  <a:lnTo>
                    <a:pt x="3117" y="7723"/>
                  </a:lnTo>
                  <a:lnTo>
                    <a:pt x="3503" y="7806"/>
                  </a:lnTo>
                  <a:lnTo>
                    <a:pt x="239689" y="7806"/>
                  </a:lnTo>
                  <a:lnTo>
                    <a:pt x="240075" y="7723"/>
                  </a:lnTo>
                  <a:lnTo>
                    <a:pt x="240461" y="7641"/>
                  </a:lnTo>
                  <a:lnTo>
                    <a:pt x="240819" y="7503"/>
                  </a:lnTo>
                  <a:lnTo>
                    <a:pt x="241150" y="7337"/>
                  </a:lnTo>
                  <a:lnTo>
                    <a:pt x="241481" y="7144"/>
                  </a:lnTo>
                  <a:lnTo>
                    <a:pt x="241785" y="6923"/>
                  </a:lnTo>
                  <a:lnTo>
                    <a:pt x="242061" y="6675"/>
                  </a:lnTo>
                  <a:lnTo>
                    <a:pt x="242309" y="6399"/>
                  </a:lnTo>
                  <a:lnTo>
                    <a:pt x="242529" y="6096"/>
                  </a:lnTo>
                  <a:lnTo>
                    <a:pt x="242723" y="5765"/>
                  </a:lnTo>
                  <a:lnTo>
                    <a:pt x="242888" y="5434"/>
                  </a:lnTo>
                  <a:lnTo>
                    <a:pt x="243026" y="5075"/>
                  </a:lnTo>
                  <a:lnTo>
                    <a:pt x="243109" y="4689"/>
                  </a:lnTo>
                  <a:lnTo>
                    <a:pt x="243164" y="4303"/>
                  </a:lnTo>
                  <a:lnTo>
                    <a:pt x="243191" y="3917"/>
                  </a:lnTo>
                  <a:lnTo>
                    <a:pt x="243164" y="3503"/>
                  </a:lnTo>
                  <a:lnTo>
                    <a:pt x="243109" y="3117"/>
                  </a:lnTo>
                  <a:lnTo>
                    <a:pt x="243026" y="2758"/>
                  </a:lnTo>
                  <a:lnTo>
                    <a:pt x="242888" y="2400"/>
                  </a:lnTo>
                  <a:lnTo>
                    <a:pt x="242723" y="2041"/>
                  </a:lnTo>
                  <a:lnTo>
                    <a:pt x="242529" y="1738"/>
                  </a:lnTo>
                  <a:lnTo>
                    <a:pt x="242309" y="1435"/>
                  </a:lnTo>
                  <a:lnTo>
                    <a:pt x="242061" y="1159"/>
                  </a:lnTo>
                  <a:lnTo>
                    <a:pt x="241785" y="910"/>
                  </a:lnTo>
                  <a:lnTo>
                    <a:pt x="241481" y="690"/>
                  </a:lnTo>
                  <a:lnTo>
                    <a:pt x="241150" y="497"/>
                  </a:lnTo>
                  <a:lnTo>
                    <a:pt x="240819" y="331"/>
                  </a:lnTo>
                  <a:lnTo>
                    <a:pt x="240461" y="193"/>
                  </a:lnTo>
                  <a:lnTo>
                    <a:pt x="240075" y="83"/>
                  </a:lnTo>
                  <a:lnTo>
                    <a:pt x="239689" y="28"/>
                  </a:lnTo>
                  <a:lnTo>
                    <a:pt x="239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3BB4B038-87E4-BE97-ADA5-0D16CA347E80}"/>
              </a:ext>
            </a:extLst>
          </p:cNvPr>
          <p:cNvSpPr txBox="1"/>
          <p:nvPr/>
        </p:nvSpPr>
        <p:spPr>
          <a:xfrm>
            <a:off x="4179711" y="1695514"/>
            <a:ext cx="3419526" cy="646331"/>
          </a:xfrm>
          <a:prstGeom prst="rect">
            <a:avLst/>
          </a:prstGeom>
          <a:noFill/>
        </p:spPr>
        <p:txBody>
          <a:bodyPr wrap="none" rtlCol="0">
            <a:spAutoFit/>
          </a:bodyPr>
          <a:lstStyle/>
          <a:p>
            <a:r>
              <a:rPr lang="en-CA" sz="3600" b="1" dirty="0">
                <a:solidFill>
                  <a:schemeClr val="accent5">
                    <a:lumMod val="50000"/>
                  </a:schemeClr>
                </a:solidFill>
                <a:latin typeface="Encode Sans"/>
                <a:sym typeface="Encode Sans"/>
              </a:rPr>
              <a:t>Any Questions</a:t>
            </a:r>
          </a:p>
        </p:txBody>
      </p:sp>
      <p:sp>
        <p:nvSpPr>
          <p:cNvPr id="6" name="TextBox 5">
            <a:extLst>
              <a:ext uri="{FF2B5EF4-FFF2-40B4-BE49-F238E27FC236}">
                <a16:creationId xmlns:a16="http://schemas.microsoft.com/office/drawing/2014/main" id="{11A8E125-500E-2128-5AEF-D9EE57A69BBC}"/>
              </a:ext>
            </a:extLst>
          </p:cNvPr>
          <p:cNvSpPr txBox="1"/>
          <p:nvPr/>
        </p:nvSpPr>
        <p:spPr>
          <a:xfrm>
            <a:off x="4649109" y="2512613"/>
            <a:ext cx="2554820" cy="584775"/>
          </a:xfrm>
          <a:prstGeom prst="rect">
            <a:avLst/>
          </a:prstGeom>
          <a:noFill/>
        </p:spPr>
        <p:txBody>
          <a:bodyPr wrap="square">
            <a:spAutoFit/>
          </a:bodyPr>
          <a:lstStyle/>
          <a:p>
            <a:r>
              <a:rPr lang="en" sz="3200" b="1" dirty="0">
                <a:solidFill>
                  <a:schemeClr val="accent5">
                    <a:lumMod val="50000"/>
                  </a:schemeClr>
                </a:solidFill>
              </a:rPr>
              <a:t>Thank You!</a:t>
            </a:r>
            <a:endParaRPr lang="en-CA" sz="3200" b="1"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2"/>
                                        </p:tgtEl>
                                        <p:attrNameLst>
                                          <p:attrName>style.visibility</p:attrName>
                                        </p:attrNameLst>
                                      </p:cBhvr>
                                      <p:to>
                                        <p:strVal val="visible"/>
                                      </p:to>
                                    </p:set>
                                    <p:animEffect transition="in" filter="fade">
                                      <p:cBhvr>
                                        <p:cTn id="7" dur="1000"/>
                                        <p:tgtEl>
                                          <p:spTgt spid="2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F9B4FC6-1FC8-0A77-6CAC-8E894F970C95}"/>
              </a:ext>
            </a:extLst>
          </p:cNvPr>
          <p:cNvPicPr>
            <a:picLocks noChangeAspect="1"/>
          </p:cNvPicPr>
          <p:nvPr/>
        </p:nvPicPr>
        <p:blipFill>
          <a:blip r:embed="rId2"/>
          <a:srcRect l="2563" t="8024" b="13550"/>
          <a:stretch/>
        </p:blipFill>
        <p:spPr>
          <a:xfrm rot="13415925">
            <a:off x="5069994" y="569735"/>
            <a:ext cx="3749667" cy="2440364"/>
          </a:xfrm>
          <a:prstGeom prst="rect">
            <a:avLst/>
          </a:prstGeom>
        </p:spPr>
      </p:pic>
      <p:sp>
        <p:nvSpPr>
          <p:cNvPr id="16" name="Title 2">
            <a:extLst>
              <a:ext uri="{FF2B5EF4-FFF2-40B4-BE49-F238E27FC236}">
                <a16:creationId xmlns:a16="http://schemas.microsoft.com/office/drawing/2014/main" id="{58E20E1E-A715-50DF-6F53-EB559B9D213B}"/>
              </a:ext>
            </a:extLst>
          </p:cNvPr>
          <p:cNvSpPr>
            <a:spLocks noGrp="1"/>
          </p:cNvSpPr>
          <p:nvPr>
            <p:ph type="title"/>
          </p:nvPr>
        </p:nvSpPr>
        <p:spPr>
          <a:xfrm>
            <a:off x="412012" y="662174"/>
            <a:ext cx="3491635" cy="500700"/>
          </a:xfrm>
        </p:spPr>
        <p:txBody>
          <a:bodyPr/>
          <a:lstStyle/>
          <a:p>
            <a:pPr algn="l"/>
            <a:r>
              <a:rPr lang="en-CA" sz="2400" dirty="0">
                <a:solidFill>
                  <a:schemeClr val="accent6">
                    <a:lumMod val="50000"/>
                  </a:schemeClr>
                </a:solidFill>
                <a:cs typeface="Arial"/>
                <a:sym typeface="Arial"/>
              </a:rPr>
              <a:t>Introduction</a:t>
            </a:r>
            <a:endParaRPr lang="en-CA" sz="2000" dirty="0">
              <a:solidFill>
                <a:schemeClr val="accent6">
                  <a:lumMod val="50000"/>
                </a:schemeClr>
              </a:solidFill>
              <a:cs typeface="Arial"/>
              <a:sym typeface="Arial"/>
            </a:endParaRPr>
          </a:p>
        </p:txBody>
      </p:sp>
      <p:sp>
        <p:nvSpPr>
          <p:cNvPr id="18" name="TextBox 17">
            <a:extLst>
              <a:ext uri="{FF2B5EF4-FFF2-40B4-BE49-F238E27FC236}">
                <a16:creationId xmlns:a16="http://schemas.microsoft.com/office/drawing/2014/main" id="{61836926-A520-DD34-C662-E9EC4BF803F4}"/>
              </a:ext>
            </a:extLst>
          </p:cNvPr>
          <p:cNvSpPr txBox="1"/>
          <p:nvPr/>
        </p:nvSpPr>
        <p:spPr>
          <a:xfrm>
            <a:off x="531628" y="1288794"/>
            <a:ext cx="5117805" cy="2323713"/>
          </a:xfrm>
          <a:prstGeom prst="rect">
            <a:avLst/>
          </a:prstGeom>
          <a:noFill/>
        </p:spPr>
        <p:txBody>
          <a:bodyPr wrap="square">
            <a:spAutoFit/>
          </a:bodyPr>
          <a:lstStyle/>
          <a:p>
            <a:r>
              <a:rPr lang="en-US" sz="1200" b="1" dirty="0">
                <a:solidFill>
                  <a:schemeClr val="accent5">
                    <a:lumMod val="50000"/>
                  </a:schemeClr>
                </a:solidFill>
                <a:latin typeface="Encode Sans"/>
              </a:rPr>
              <a:t>This project explores global energy consumption trends by analyzing data across multiple energy sources.</a:t>
            </a:r>
          </a:p>
          <a:p>
            <a:r>
              <a:rPr lang="en-US" sz="1200" b="1" dirty="0">
                <a:solidFill>
                  <a:schemeClr val="accent5">
                    <a:lumMod val="50000"/>
                  </a:schemeClr>
                </a:solidFill>
                <a:latin typeface="Encode Sans"/>
              </a:rPr>
              <a:t>We used various analytical and visualization techniques to uncover insights from historical data.</a:t>
            </a:r>
          </a:p>
          <a:p>
            <a:pPr>
              <a:spcAft>
                <a:spcPts val="600"/>
              </a:spcAft>
            </a:pPr>
            <a:r>
              <a:rPr lang="en-US" sz="1200" b="1" dirty="0">
                <a:solidFill>
                  <a:schemeClr val="accent5">
                    <a:lumMod val="50000"/>
                  </a:schemeClr>
                </a:solidFill>
                <a:latin typeface="Encode Sans"/>
              </a:rPr>
              <a:t> </a:t>
            </a:r>
          </a:p>
          <a:p>
            <a:pPr>
              <a:spcAft>
                <a:spcPts val="600"/>
              </a:spcAft>
            </a:pPr>
            <a:r>
              <a:rPr lang="en-CA" sz="1200" b="1" dirty="0">
                <a:solidFill>
                  <a:schemeClr val="accent5">
                    <a:lumMod val="50000"/>
                  </a:schemeClr>
                </a:solidFill>
                <a:latin typeface="Encode Sans"/>
              </a:rPr>
              <a:t>Data would be analyzed to check:</a:t>
            </a:r>
          </a:p>
          <a:p>
            <a:pPr marL="285750" indent="-285750">
              <a:spcAft>
                <a:spcPts val="600"/>
              </a:spcAft>
              <a:buFont typeface="Arial" panose="020B0604020202020204" pitchFamily="34" charset="0"/>
              <a:buChar char="•"/>
            </a:pPr>
            <a:r>
              <a:rPr lang="en-CA" sz="1200" b="1" dirty="0">
                <a:solidFill>
                  <a:schemeClr val="accent5">
                    <a:lumMod val="50000"/>
                  </a:schemeClr>
                </a:solidFill>
                <a:latin typeface="Encode Sans"/>
              </a:rPr>
              <a:t>Trend Analysis</a:t>
            </a:r>
          </a:p>
          <a:p>
            <a:pPr marL="285750" indent="-285750">
              <a:spcAft>
                <a:spcPts val="600"/>
              </a:spcAft>
              <a:buFont typeface="Arial" panose="020B0604020202020204" pitchFamily="34" charset="0"/>
              <a:buChar char="•"/>
            </a:pPr>
            <a:r>
              <a:rPr lang="en-CA" sz="1200" b="1" dirty="0">
                <a:solidFill>
                  <a:schemeClr val="accent5">
                    <a:lumMod val="50000"/>
                  </a:schemeClr>
                </a:solidFill>
                <a:latin typeface="Encode Sans"/>
              </a:rPr>
              <a:t>Resource type Pattern</a:t>
            </a:r>
          </a:p>
          <a:p>
            <a:pPr marL="285750" indent="-285750">
              <a:spcAft>
                <a:spcPts val="600"/>
              </a:spcAft>
              <a:buFont typeface="Arial" panose="020B0604020202020204" pitchFamily="34" charset="0"/>
              <a:buChar char="•"/>
            </a:pPr>
            <a:r>
              <a:rPr lang="en-CA" sz="1200" b="1" dirty="0">
                <a:solidFill>
                  <a:schemeClr val="accent5">
                    <a:lumMod val="50000"/>
                  </a:schemeClr>
                </a:solidFill>
                <a:latin typeface="Encode Sans"/>
              </a:rPr>
              <a:t>Geographic Data</a:t>
            </a:r>
          </a:p>
          <a:p>
            <a:pPr marL="285750" indent="-285750">
              <a:spcAft>
                <a:spcPts val="600"/>
              </a:spcAft>
              <a:buFont typeface="Arial" panose="020B0604020202020204" pitchFamily="34" charset="0"/>
              <a:buChar char="•"/>
            </a:pPr>
            <a:r>
              <a:rPr lang="en-CA" sz="1200" b="1" dirty="0">
                <a:solidFill>
                  <a:schemeClr val="accent5">
                    <a:lumMod val="50000"/>
                  </a:schemeClr>
                </a:solidFill>
                <a:latin typeface="Encode Sans"/>
              </a:rPr>
              <a:t>Global Events Impact</a:t>
            </a:r>
          </a:p>
        </p:txBody>
      </p:sp>
    </p:spTree>
    <p:extLst>
      <p:ext uri="{BB962C8B-B14F-4D97-AF65-F5344CB8AC3E}">
        <p14:creationId xmlns:p14="http://schemas.microsoft.com/office/powerpoint/2010/main" val="12300194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29" name="TextBox 28">
            <a:extLst>
              <a:ext uri="{FF2B5EF4-FFF2-40B4-BE49-F238E27FC236}">
                <a16:creationId xmlns:a16="http://schemas.microsoft.com/office/drawing/2014/main" id="{89505737-6D0E-6625-3D07-5D124C39726B}"/>
              </a:ext>
            </a:extLst>
          </p:cNvPr>
          <p:cNvSpPr txBox="1"/>
          <p:nvPr/>
        </p:nvSpPr>
        <p:spPr>
          <a:xfrm>
            <a:off x="602512" y="569320"/>
            <a:ext cx="4635795" cy="400110"/>
          </a:xfrm>
          <a:prstGeom prst="rect">
            <a:avLst/>
          </a:prstGeom>
          <a:noFill/>
        </p:spPr>
        <p:txBody>
          <a:bodyPr wrap="square">
            <a:spAutoFit/>
          </a:bodyPr>
          <a:lstStyle/>
          <a:p>
            <a:r>
              <a:rPr lang="en-CA" sz="2000" b="1" dirty="0">
                <a:solidFill>
                  <a:schemeClr val="accent6">
                    <a:lumMod val="50000"/>
                  </a:schemeClr>
                </a:solidFill>
                <a:latin typeface="Encode Sans"/>
              </a:rPr>
              <a:t>Data Sources and Methodology:</a:t>
            </a:r>
          </a:p>
        </p:txBody>
      </p:sp>
      <p:sp>
        <p:nvSpPr>
          <p:cNvPr id="31" name="TextBox 30">
            <a:extLst>
              <a:ext uri="{FF2B5EF4-FFF2-40B4-BE49-F238E27FC236}">
                <a16:creationId xmlns:a16="http://schemas.microsoft.com/office/drawing/2014/main" id="{EBF09C82-343F-4599-7A1A-DBEDFCEE12FE}"/>
              </a:ext>
            </a:extLst>
          </p:cNvPr>
          <p:cNvSpPr txBox="1"/>
          <p:nvPr/>
        </p:nvSpPr>
        <p:spPr>
          <a:xfrm>
            <a:off x="893134" y="1167730"/>
            <a:ext cx="6826103" cy="2893100"/>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accent5">
                    <a:lumMod val="50000"/>
                  </a:schemeClr>
                </a:solidFill>
                <a:latin typeface="Encode Sans"/>
              </a:rPr>
              <a:t>The project revolves around a detailed dataset, containing energy statistics for multiple countries and regions.</a:t>
            </a:r>
          </a:p>
          <a:p>
            <a:endParaRPr lang="en-US" b="1" dirty="0">
              <a:solidFill>
                <a:schemeClr val="accent5">
                  <a:lumMod val="50000"/>
                </a:schemeClr>
              </a:solidFill>
              <a:latin typeface="Encode Sans"/>
            </a:endParaRPr>
          </a:p>
          <a:p>
            <a:pPr marL="285750" indent="-285750">
              <a:buFont typeface="Arial" panose="020B0604020202020204" pitchFamily="34" charset="0"/>
              <a:buChar char="•"/>
            </a:pPr>
            <a:r>
              <a:rPr lang="en-US" b="1" dirty="0">
                <a:solidFill>
                  <a:schemeClr val="accent5">
                    <a:lumMod val="50000"/>
                  </a:schemeClr>
                </a:solidFill>
                <a:latin typeface="Encode Sans"/>
              </a:rPr>
              <a:t>Data collected from Kaggle website and big enough to consider reliable. (more than 20000 rows and 129 columns)</a:t>
            </a:r>
          </a:p>
          <a:p>
            <a:endParaRPr lang="en-US" b="1" dirty="0">
              <a:solidFill>
                <a:schemeClr val="accent5">
                  <a:lumMod val="50000"/>
                </a:schemeClr>
              </a:solidFill>
              <a:latin typeface="Encode Sans"/>
            </a:endParaRPr>
          </a:p>
          <a:p>
            <a:pPr marL="285750" indent="-285750">
              <a:buFont typeface="Arial" panose="020B0604020202020204" pitchFamily="34" charset="0"/>
              <a:buChar char="•"/>
            </a:pPr>
            <a:r>
              <a:rPr lang="en-US" altLang="en-US" b="1" dirty="0">
                <a:solidFill>
                  <a:schemeClr val="accent5">
                    <a:lumMod val="50000"/>
                  </a:schemeClr>
                </a:solidFill>
                <a:latin typeface="Encode Sans"/>
              </a:rPr>
              <a:t>Ethical considerations were observed, ensuring the use of non-sensitive data and promoting sustainability.</a:t>
            </a:r>
            <a:endParaRPr lang="en-CA" b="1" dirty="0">
              <a:solidFill>
                <a:schemeClr val="accent5">
                  <a:lumMod val="50000"/>
                </a:schemeClr>
              </a:solidFill>
              <a:latin typeface="Encode Sans"/>
            </a:endParaRPr>
          </a:p>
          <a:p>
            <a:pPr algn="ctr"/>
            <a:endParaRPr lang="en-US" b="1" dirty="0">
              <a:solidFill>
                <a:schemeClr val="accent5">
                  <a:lumMod val="50000"/>
                </a:schemeClr>
              </a:solidFill>
              <a:latin typeface="Encode Sans"/>
            </a:endParaRPr>
          </a:p>
          <a:p>
            <a:r>
              <a:rPr lang="en-US" b="1" dirty="0">
                <a:solidFill>
                  <a:schemeClr val="accent5">
                    <a:lumMod val="50000"/>
                  </a:schemeClr>
                </a:solidFill>
                <a:latin typeface="Encode Sans"/>
              </a:rPr>
              <a:t> The dataset captures key indicators such as:</a:t>
            </a:r>
          </a:p>
          <a:p>
            <a:endParaRPr lang="en-US" b="1" dirty="0">
              <a:solidFill>
                <a:schemeClr val="accent5">
                  <a:lumMod val="50000"/>
                </a:schemeClr>
              </a:solidFill>
              <a:latin typeface="Encode Sans"/>
            </a:endParaRPr>
          </a:p>
          <a:p>
            <a:pPr marL="285750" indent="-285750" algn="ctr">
              <a:buFont typeface="Wingdings" panose="05000000000000000000" pitchFamily="2" charset="2"/>
              <a:buChar char="ü"/>
            </a:pPr>
            <a:r>
              <a:rPr lang="en-US" b="1" dirty="0">
                <a:solidFill>
                  <a:schemeClr val="accent5">
                    <a:lumMod val="50000"/>
                  </a:schemeClr>
                </a:solidFill>
                <a:latin typeface="Encode Sans"/>
              </a:rPr>
              <a:t>Energy production and consumption per type (coal, oil, nuclear)</a:t>
            </a:r>
          </a:p>
          <a:p>
            <a:pPr marL="285750" indent="-285750" algn="ctr">
              <a:buFont typeface="Wingdings" panose="05000000000000000000" pitchFamily="2" charset="2"/>
              <a:buChar char="ü"/>
            </a:pPr>
            <a:r>
              <a:rPr lang="en-US" b="1" dirty="0">
                <a:solidFill>
                  <a:schemeClr val="accent5">
                    <a:lumMod val="50000"/>
                  </a:schemeClr>
                </a:solidFill>
                <a:latin typeface="Encode Sans"/>
              </a:rPr>
              <a:t>GDP, population, consumption per capita, and …</a:t>
            </a:r>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1042" name="Picture 18" descr="10 Numpy Interview Questions and ...">
            <a:extLst>
              <a:ext uri="{FF2B5EF4-FFF2-40B4-BE49-F238E27FC236}">
                <a16:creationId xmlns:a16="http://schemas.microsoft.com/office/drawing/2014/main" id="{653545E4-677D-1CD0-9E83-F1B6D602AB19}"/>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1738" y="3747028"/>
            <a:ext cx="1487741" cy="6661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0DDCEAE-AAA4-F445-F787-BC988EF1C1FB}"/>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17598" y="4294575"/>
            <a:ext cx="1742736" cy="8096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03" name="Picture 402">
            <a:extLst>
              <a:ext uri="{FF2B5EF4-FFF2-40B4-BE49-F238E27FC236}">
                <a16:creationId xmlns:a16="http://schemas.microsoft.com/office/drawing/2014/main" id="{042A4AA6-8A9D-7D68-0A23-B37A536F01A4}"/>
              </a:ext>
            </a:extLst>
          </p:cNvPr>
          <p:cNvPicPr>
            <a:picLocks noChangeAspect="1"/>
          </p:cNvPicPr>
          <p:nvPr/>
        </p:nvPicPr>
        <p:blipFill>
          <a:blip r:embed="rId5"/>
          <a:stretch>
            <a:fillRect/>
          </a:stretch>
        </p:blipFill>
        <p:spPr>
          <a:xfrm>
            <a:off x="4894835" y="1170223"/>
            <a:ext cx="3998446" cy="3500664"/>
          </a:xfrm>
          <a:prstGeom prst="rect">
            <a:avLst/>
          </a:prstGeom>
        </p:spPr>
      </p:pic>
      <p:pic>
        <p:nvPicPr>
          <p:cNvPr id="1028" name="Picture 4" descr="Folium NZ - Personality Planters">
            <a:extLst>
              <a:ext uri="{FF2B5EF4-FFF2-40B4-BE49-F238E27FC236}">
                <a16:creationId xmlns:a16="http://schemas.microsoft.com/office/drawing/2014/main" id="{BB119336-6B0C-2D6E-890D-E56377A952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1399" y="3495725"/>
            <a:ext cx="2230252" cy="8921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00" name="TextBox 399">
            <a:extLst>
              <a:ext uri="{FF2B5EF4-FFF2-40B4-BE49-F238E27FC236}">
                <a16:creationId xmlns:a16="http://schemas.microsoft.com/office/drawing/2014/main" id="{300D1B60-2235-C299-0B89-C951C07E60B3}"/>
              </a:ext>
            </a:extLst>
          </p:cNvPr>
          <p:cNvSpPr txBox="1"/>
          <p:nvPr/>
        </p:nvSpPr>
        <p:spPr>
          <a:xfrm>
            <a:off x="83128" y="872634"/>
            <a:ext cx="4731328" cy="2246769"/>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accent5">
                    <a:lumMod val="50000"/>
                  </a:schemeClr>
                </a:solidFill>
                <a:latin typeface="Encode Sans"/>
              </a:rPr>
              <a:t>This project explores global energy consumption trends by analyzing data across multiple energy sources.</a:t>
            </a:r>
          </a:p>
          <a:p>
            <a:endParaRPr lang="en-US" b="1" dirty="0">
              <a:solidFill>
                <a:schemeClr val="accent5">
                  <a:lumMod val="50000"/>
                </a:schemeClr>
              </a:solidFill>
              <a:latin typeface="Encode Sans"/>
              <a:sym typeface="Encode Sans"/>
            </a:endParaRPr>
          </a:p>
          <a:p>
            <a:pPr marL="285750" indent="-285750">
              <a:buFont typeface="Arial" panose="020B0604020202020204" pitchFamily="34" charset="0"/>
              <a:buChar char="•"/>
            </a:pPr>
            <a:r>
              <a:rPr lang="en-US" b="1" dirty="0">
                <a:solidFill>
                  <a:schemeClr val="accent5">
                    <a:lumMod val="50000"/>
                  </a:schemeClr>
                </a:solidFill>
                <a:latin typeface="Encode Sans"/>
                <a:sym typeface="Encode Sans"/>
              </a:rPr>
              <a:t>Our team used various analytical and visualization libraries to uncover insights from historical data. </a:t>
            </a:r>
          </a:p>
          <a:p>
            <a:endParaRPr lang="en-US" b="1" dirty="0">
              <a:solidFill>
                <a:schemeClr val="accent5">
                  <a:lumMod val="50000"/>
                </a:schemeClr>
              </a:solidFill>
              <a:latin typeface="Encode Sans"/>
              <a:sym typeface="Encode Sans"/>
            </a:endParaRPr>
          </a:p>
          <a:p>
            <a:pPr marL="285750" indent="-285750">
              <a:buFont typeface="Arial" panose="020B0604020202020204" pitchFamily="34" charset="0"/>
              <a:buChar char="•"/>
            </a:pPr>
            <a:r>
              <a:rPr lang="en-US" b="1" dirty="0">
                <a:solidFill>
                  <a:schemeClr val="accent5">
                    <a:lumMod val="50000"/>
                  </a:schemeClr>
                </a:solidFill>
                <a:latin typeface="Encode Sans"/>
                <a:sym typeface="Encode Sans"/>
              </a:rPr>
              <a:t>Additionally, we employed Folium to create interactive maps, making it easier to explore consumption patterns geographically.</a:t>
            </a:r>
            <a:endParaRPr lang="en-CA" b="1" dirty="0">
              <a:solidFill>
                <a:schemeClr val="accent5">
                  <a:lumMod val="50000"/>
                </a:schemeClr>
              </a:solidFill>
              <a:latin typeface="Encode Sans"/>
              <a:sym typeface="Encode Sans"/>
            </a:endParaRPr>
          </a:p>
        </p:txBody>
      </p:sp>
      <p:sp>
        <p:nvSpPr>
          <p:cNvPr id="402" name="TextBox 401">
            <a:extLst>
              <a:ext uri="{FF2B5EF4-FFF2-40B4-BE49-F238E27FC236}">
                <a16:creationId xmlns:a16="http://schemas.microsoft.com/office/drawing/2014/main" id="{300E90EB-66CC-443E-A342-4138793187CD}"/>
              </a:ext>
            </a:extLst>
          </p:cNvPr>
          <p:cNvSpPr txBox="1"/>
          <p:nvPr/>
        </p:nvSpPr>
        <p:spPr>
          <a:xfrm>
            <a:off x="322835" y="388619"/>
            <a:ext cx="4572000" cy="400110"/>
          </a:xfrm>
          <a:prstGeom prst="rect">
            <a:avLst/>
          </a:prstGeom>
          <a:noFill/>
        </p:spPr>
        <p:txBody>
          <a:bodyPr wrap="square">
            <a:spAutoFit/>
          </a:bodyPr>
          <a:lstStyle/>
          <a:p>
            <a:r>
              <a:rPr lang="en-CA" sz="2000" b="1" dirty="0">
                <a:solidFill>
                  <a:schemeClr val="accent6">
                    <a:lumMod val="50000"/>
                  </a:schemeClr>
                </a:solidFill>
                <a:latin typeface="Encode Sans"/>
              </a:rPr>
              <a:t>Technologies:</a:t>
            </a:r>
          </a:p>
        </p:txBody>
      </p:sp>
      <p:pic>
        <p:nvPicPr>
          <p:cNvPr id="1036" name="Picture 12" descr="python&quot; Icon - Download for free – Iconduck">
            <a:extLst>
              <a:ext uri="{FF2B5EF4-FFF2-40B4-BE49-F238E27FC236}">
                <a16:creationId xmlns:a16="http://schemas.microsoft.com/office/drawing/2014/main" id="{C16C35DE-8A31-99AC-7146-184E765A443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108" r="10445"/>
          <a:stretch/>
        </p:blipFill>
        <p:spPr bwMode="auto">
          <a:xfrm>
            <a:off x="1865384" y="3624955"/>
            <a:ext cx="977668" cy="10459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2" name="Picture 8" descr="The #1 MongoDB CMS | Cosmic">
            <a:extLst>
              <a:ext uri="{FF2B5EF4-FFF2-40B4-BE49-F238E27FC236}">
                <a16:creationId xmlns:a16="http://schemas.microsoft.com/office/drawing/2014/main" id="{A80ABD7C-4417-4A16-DFF6-EF7C698B33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7200" y="3165911"/>
            <a:ext cx="2178868" cy="5508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4" name="Picture 16" descr="Nuclear - Free education icons">
            <a:extLst>
              <a:ext uri="{FF2B5EF4-FFF2-40B4-BE49-F238E27FC236}">
                <a16:creationId xmlns:a16="http://schemas.microsoft.com/office/drawing/2014/main" id="{ED7AF67C-8CF2-B9C5-491C-9FB9B7EDA0B7}"/>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31645" y="1865996"/>
            <a:ext cx="1402369" cy="14023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le 1">
            <a:extLst>
              <a:ext uri="{FF2B5EF4-FFF2-40B4-BE49-F238E27FC236}">
                <a16:creationId xmlns:a16="http://schemas.microsoft.com/office/drawing/2014/main" id="{4E281828-654D-F4CD-D5CD-18103C6359CE}"/>
              </a:ext>
            </a:extLst>
          </p:cNvPr>
          <p:cNvSpPr>
            <a:spLocks noGrp="1"/>
          </p:cNvSpPr>
          <p:nvPr>
            <p:ph type="title"/>
          </p:nvPr>
        </p:nvSpPr>
        <p:spPr>
          <a:xfrm>
            <a:off x="552450" y="1054350"/>
            <a:ext cx="7700100" cy="500700"/>
          </a:xfrm>
        </p:spPr>
        <p:txBody>
          <a:bodyPr/>
          <a:lstStyle/>
          <a:p>
            <a:br>
              <a:rPr lang="en-CA" dirty="0"/>
            </a:br>
            <a:endParaRPr lang="en-CA" dirty="0"/>
          </a:p>
        </p:txBody>
      </p:sp>
      <p:sp>
        <p:nvSpPr>
          <p:cNvPr id="3" name="TextBox 2">
            <a:extLst>
              <a:ext uri="{FF2B5EF4-FFF2-40B4-BE49-F238E27FC236}">
                <a16:creationId xmlns:a16="http://schemas.microsoft.com/office/drawing/2014/main" id="{2D51B7A1-94F9-77D2-FD95-5A63508E3331}"/>
              </a:ext>
            </a:extLst>
          </p:cNvPr>
          <p:cNvSpPr txBox="1"/>
          <p:nvPr/>
        </p:nvSpPr>
        <p:spPr>
          <a:xfrm>
            <a:off x="145472" y="469574"/>
            <a:ext cx="3990109" cy="1077218"/>
          </a:xfrm>
          <a:prstGeom prst="rect">
            <a:avLst/>
          </a:prstGeom>
          <a:noFill/>
        </p:spPr>
        <p:txBody>
          <a:bodyPr wrap="square" rtlCol="0">
            <a:spAutoFit/>
          </a:bodyPr>
          <a:lstStyle/>
          <a:p>
            <a:pPr algn="ctr"/>
            <a:r>
              <a:rPr lang="en-US" sz="1600" b="1" dirty="0">
                <a:solidFill>
                  <a:schemeClr val="accent5">
                    <a:lumMod val="50000"/>
                  </a:schemeClr>
                </a:solidFill>
                <a:latin typeface="Encode Sans"/>
              </a:rPr>
              <a:t>We explored data from:</a:t>
            </a:r>
          </a:p>
          <a:p>
            <a:pPr algn="ctr"/>
            <a:r>
              <a:rPr lang="en-US" sz="1600" b="1" dirty="0">
                <a:solidFill>
                  <a:schemeClr val="accent5">
                    <a:lumMod val="50000"/>
                  </a:schemeClr>
                </a:solidFill>
                <a:latin typeface="Encode Sans"/>
              </a:rPr>
              <a:t>gas, coal, oil,</a:t>
            </a:r>
          </a:p>
          <a:p>
            <a:pPr algn="ctr"/>
            <a:r>
              <a:rPr lang="en-US" sz="1600" b="1" dirty="0">
                <a:solidFill>
                  <a:schemeClr val="accent5">
                    <a:lumMod val="50000"/>
                  </a:schemeClr>
                </a:solidFill>
                <a:latin typeface="Encode Sans"/>
              </a:rPr>
              <a:t>biofuel, electricity, wind,</a:t>
            </a:r>
          </a:p>
          <a:p>
            <a:pPr algn="ctr"/>
            <a:r>
              <a:rPr lang="en-US" sz="1600" b="1" dirty="0">
                <a:solidFill>
                  <a:schemeClr val="accent5">
                    <a:lumMod val="50000"/>
                  </a:schemeClr>
                </a:solidFill>
                <a:latin typeface="Encode Sans"/>
              </a:rPr>
              <a:t>solar, hydro, and nuclear sources.</a:t>
            </a:r>
            <a:endParaRPr lang="en-CA" sz="1600" b="1" dirty="0">
              <a:solidFill>
                <a:schemeClr val="accent5">
                  <a:lumMod val="50000"/>
                </a:schemeClr>
              </a:solidFill>
              <a:latin typeface="Encode Sans"/>
            </a:endParaRPr>
          </a:p>
        </p:txBody>
      </p:sp>
      <p:pic>
        <p:nvPicPr>
          <p:cNvPr id="2052" name="Picture 4" descr="Coal - Free industry icons">
            <a:extLst>
              <a:ext uri="{FF2B5EF4-FFF2-40B4-BE49-F238E27FC236}">
                <a16:creationId xmlns:a16="http://schemas.microsoft.com/office/drawing/2014/main" id="{8106B506-4F7C-4D1E-EDF6-AAB32D8238DA}"/>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65926" y="917439"/>
            <a:ext cx="1687637" cy="16876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6" name="Picture 8" descr="Oil Barrel Icon Stock Illustrations ...">
            <a:extLst>
              <a:ext uri="{FF2B5EF4-FFF2-40B4-BE49-F238E27FC236}">
                <a16:creationId xmlns:a16="http://schemas.microsoft.com/office/drawing/2014/main" id="{2FEBF512-FA3D-38B0-670B-CCA41CACE788}"/>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83981" y="2956511"/>
            <a:ext cx="1482927" cy="14829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62" name="Picture 14" descr="Water drop energy icon simple hydro ...">
            <a:extLst>
              <a:ext uri="{FF2B5EF4-FFF2-40B4-BE49-F238E27FC236}">
                <a16:creationId xmlns:a16="http://schemas.microsoft.com/office/drawing/2014/main" id="{064E043A-E052-80E9-DFD3-86CE5C88BBFB}"/>
              </a:ext>
            </a:extLst>
          </p:cNvPr>
          <p:cNvPicPr>
            <a:picLocks noChangeAspect="1" noChangeArrowheads="1"/>
          </p:cNvPicPr>
          <p:nvPr/>
        </p:nvPicPr>
        <p:blipFill rotWithShape="1">
          <a:blip r:embed="rId5">
            <a:duotone>
              <a:schemeClr val="accent2">
                <a:shade val="45000"/>
                <a:satMod val="135000"/>
              </a:schemeClr>
              <a:prstClr val="white"/>
            </a:duotone>
            <a:extLst>
              <a:ext uri="{28A0092B-C50C-407E-A947-70E740481C1C}">
                <a14:useLocalDpi xmlns:a14="http://schemas.microsoft.com/office/drawing/2010/main" val="0"/>
              </a:ext>
            </a:extLst>
          </a:blip>
          <a:srcRect b="7954"/>
          <a:stretch/>
        </p:blipFill>
        <p:spPr bwMode="auto">
          <a:xfrm>
            <a:off x="3367013" y="3529814"/>
            <a:ext cx="1588675" cy="15774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68" name="Picture 20" descr="Wind power Generic Outline Color icon ...">
            <a:extLst>
              <a:ext uri="{FF2B5EF4-FFF2-40B4-BE49-F238E27FC236}">
                <a16:creationId xmlns:a16="http://schemas.microsoft.com/office/drawing/2014/main" id="{DC4D2F68-BFA5-D7EC-B88A-42631F1B6A88}"/>
              </a:ext>
            </a:extLst>
          </p:cNvPr>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9748" y="1452637"/>
            <a:ext cx="1815727" cy="18157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8" name="Picture 10" descr="Biofuel - Free ecology and environment ...">
            <a:extLst>
              <a:ext uri="{FF2B5EF4-FFF2-40B4-BE49-F238E27FC236}">
                <a16:creationId xmlns:a16="http://schemas.microsoft.com/office/drawing/2014/main" id="{07C55181-5DD4-A776-3FD2-5407CDA80E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7471" y="1950634"/>
            <a:ext cx="1402369" cy="14023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0" name="Picture 2" descr="Green gas icon - Free green gas icons">
            <a:extLst>
              <a:ext uri="{FF2B5EF4-FFF2-40B4-BE49-F238E27FC236}">
                <a16:creationId xmlns:a16="http://schemas.microsoft.com/office/drawing/2014/main" id="{426F1A29-3B7C-135D-6DBF-BC024D869A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2111" y="2580517"/>
            <a:ext cx="1687637" cy="16876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66" name="Picture 18" descr="Solar panel - Free nature icons">
            <a:extLst>
              <a:ext uri="{FF2B5EF4-FFF2-40B4-BE49-F238E27FC236}">
                <a16:creationId xmlns:a16="http://schemas.microsoft.com/office/drawing/2014/main" id="{8582CC18-788F-667A-FAFF-B4C580910AB4}"/>
              </a:ext>
            </a:extLst>
          </p:cNvPr>
          <p:cNvPicPr>
            <a:picLocks noChangeAspect="1" noChangeArrowheads="1"/>
          </p:cNvPicPr>
          <p:nvPr/>
        </p:nvPicPr>
        <p:blipFill>
          <a:blip r:embed="rId9">
            <a:duotone>
              <a:schemeClr val="accent2">
                <a:shade val="45000"/>
                <a:satMod val="135000"/>
              </a:schemeClr>
              <a:prstClr val="white"/>
            </a:duotone>
            <a:extLst>
              <a:ext uri="{BEBA8EAE-BF5A-486C-A8C5-ECC9F3942E4B}">
                <a14:imgProps xmlns:a14="http://schemas.microsoft.com/office/drawing/2010/main">
                  <a14:imgLayer r:embed="rId10">
                    <a14:imgEffect>
                      <a14:colorTemperature colorTemp="72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6127732" y="3036669"/>
            <a:ext cx="1654292" cy="16542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2303697"/>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D9EBA8-C5E2-5610-6396-870400E41A4E}"/>
              </a:ext>
            </a:extLst>
          </p:cNvPr>
          <p:cNvPicPr>
            <a:picLocks noChangeAspect="1"/>
          </p:cNvPicPr>
          <p:nvPr/>
        </p:nvPicPr>
        <p:blipFill>
          <a:blip r:embed="rId2"/>
          <a:stretch>
            <a:fillRect/>
          </a:stretch>
        </p:blipFill>
        <p:spPr>
          <a:xfrm>
            <a:off x="3370306" y="963696"/>
            <a:ext cx="5562482" cy="37004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C49D2C33-9144-26D7-9F37-DA6F7303E33A}"/>
              </a:ext>
            </a:extLst>
          </p:cNvPr>
          <p:cNvSpPr txBox="1"/>
          <p:nvPr/>
        </p:nvSpPr>
        <p:spPr>
          <a:xfrm>
            <a:off x="180238" y="437756"/>
            <a:ext cx="5971309" cy="400110"/>
          </a:xfrm>
          <a:prstGeom prst="rect">
            <a:avLst/>
          </a:prstGeom>
          <a:noFill/>
        </p:spPr>
        <p:txBody>
          <a:bodyPr wrap="square">
            <a:spAutoFit/>
          </a:bodyPr>
          <a:lstStyle/>
          <a:p>
            <a:r>
              <a:rPr lang="en-US" sz="2000" b="1" dirty="0">
                <a:solidFill>
                  <a:schemeClr val="accent6">
                    <a:lumMod val="50000"/>
                  </a:schemeClr>
                </a:solidFill>
                <a:latin typeface="Encode Sans"/>
              </a:rPr>
              <a:t>Energy Consumption by Time Period and Type</a:t>
            </a:r>
          </a:p>
        </p:txBody>
      </p:sp>
      <p:pic>
        <p:nvPicPr>
          <p:cNvPr id="9" name="Picture 8">
            <a:extLst>
              <a:ext uri="{FF2B5EF4-FFF2-40B4-BE49-F238E27FC236}">
                <a16:creationId xmlns:a16="http://schemas.microsoft.com/office/drawing/2014/main" id="{7D40D010-9D70-B621-17C4-61B3C7084A45}"/>
              </a:ext>
            </a:extLst>
          </p:cNvPr>
          <p:cNvPicPr>
            <a:picLocks noChangeAspect="1"/>
          </p:cNvPicPr>
          <p:nvPr/>
        </p:nvPicPr>
        <p:blipFill>
          <a:blip r:embed="rId3"/>
          <a:stretch>
            <a:fillRect/>
          </a:stretch>
        </p:blipFill>
        <p:spPr>
          <a:xfrm>
            <a:off x="335918" y="1318087"/>
            <a:ext cx="2878473" cy="2859058"/>
          </a:xfrm>
          <a:prstGeom prst="rect">
            <a:avLst/>
          </a:prstGeom>
        </p:spPr>
      </p:pic>
    </p:spTree>
    <p:extLst>
      <p:ext uri="{BB962C8B-B14F-4D97-AF65-F5344CB8AC3E}">
        <p14:creationId xmlns:p14="http://schemas.microsoft.com/office/powerpoint/2010/main" val="1167901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D4CFFA-8CF0-6BAF-A729-8A88AED60C09}"/>
              </a:ext>
            </a:extLst>
          </p:cNvPr>
          <p:cNvPicPr>
            <a:picLocks noChangeAspect="1"/>
          </p:cNvPicPr>
          <p:nvPr/>
        </p:nvPicPr>
        <p:blipFill>
          <a:blip r:embed="rId2"/>
          <a:stretch>
            <a:fillRect/>
          </a:stretch>
        </p:blipFill>
        <p:spPr>
          <a:xfrm>
            <a:off x="19855" y="0"/>
            <a:ext cx="3466296" cy="3118757"/>
          </a:xfrm>
          <a:prstGeom prst="rect">
            <a:avLst/>
          </a:prstGeom>
        </p:spPr>
      </p:pic>
      <p:pic>
        <p:nvPicPr>
          <p:cNvPr id="3" name="Picture 2">
            <a:extLst>
              <a:ext uri="{FF2B5EF4-FFF2-40B4-BE49-F238E27FC236}">
                <a16:creationId xmlns:a16="http://schemas.microsoft.com/office/drawing/2014/main" id="{CBB14F57-8CA7-E81F-752B-F373F0B1D09E}"/>
              </a:ext>
            </a:extLst>
          </p:cNvPr>
          <p:cNvPicPr>
            <a:picLocks noChangeAspect="1"/>
          </p:cNvPicPr>
          <p:nvPr/>
        </p:nvPicPr>
        <p:blipFill>
          <a:blip r:embed="rId3"/>
          <a:stretch>
            <a:fillRect/>
          </a:stretch>
        </p:blipFill>
        <p:spPr>
          <a:xfrm>
            <a:off x="2767693" y="2618870"/>
            <a:ext cx="6376307" cy="25246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15753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F3BEA-F6D6-98AE-41DB-4F5E030D7A22}"/>
              </a:ext>
            </a:extLst>
          </p:cNvPr>
          <p:cNvSpPr>
            <a:spLocks noGrp="1"/>
          </p:cNvSpPr>
          <p:nvPr>
            <p:ph type="title"/>
          </p:nvPr>
        </p:nvSpPr>
        <p:spPr>
          <a:xfrm>
            <a:off x="310179" y="438483"/>
            <a:ext cx="5289635" cy="1234371"/>
          </a:xfrm>
        </p:spPr>
        <p:txBody>
          <a:bodyPr/>
          <a:lstStyle/>
          <a:p>
            <a:r>
              <a:rPr lang="en-US" sz="1200" dirty="0">
                <a:solidFill>
                  <a:schemeClr val="accent5">
                    <a:lumMod val="50000"/>
                  </a:schemeClr>
                </a:solidFill>
                <a:cs typeface="Arial"/>
                <a:sym typeface="Arial"/>
              </a:rPr>
              <a:t>We used statistical data to highlight energy consumption across different regions and time periods.</a:t>
            </a:r>
            <a:br>
              <a:rPr lang="en-US" sz="1200" dirty="0">
                <a:solidFill>
                  <a:schemeClr val="accent5">
                    <a:lumMod val="50000"/>
                  </a:schemeClr>
                </a:solidFill>
                <a:cs typeface="Arial"/>
                <a:sym typeface="Arial"/>
              </a:rPr>
            </a:br>
            <a:br>
              <a:rPr lang="en-US" sz="1200" dirty="0">
                <a:solidFill>
                  <a:schemeClr val="accent5">
                    <a:lumMod val="50000"/>
                  </a:schemeClr>
                </a:solidFill>
                <a:cs typeface="Arial"/>
                <a:sym typeface="Arial"/>
              </a:rPr>
            </a:br>
            <a:r>
              <a:rPr lang="en-US" sz="1200" dirty="0">
                <a:solidFill>
                  <a:schemeClr val="accent5">
                    <a:lumMod val="50000"/>
                  </a:schemeClr>
                </a:solidFill>
                <a:cs typeface="Arial"/>
                <a:sym typeface="Arial"/>
              </a:rPr>
              <a:t>For clearer visualization, we focused on the top seven consumers for each energy source.</a:t>
            </a:r>
            <a:endParaRPr lang="en-CA" sz="1200" dirty="0">
              <a:solidFill>
                <a:schemeClr val="accent5">
                  <a:lumMod val="50000"/>
                </a:schemeClr>
              </a:solidFill>
              <a:cs typeface="Arial"/>
              <a:sym typeface="Arial"/>
            </a:endParaRPr>
          </a:p>
        </p:txBody>
      </p:sp>
      <p:pic>
        <p:nvPicPr>
          <p:cNvPr id="5" name="Picture 4">
            <a:extLst>
              <a:ext uri="{FF2B5EF4-FFF2-40B4-BE49-F238E27FC236}">
                <a16:creationId xmlns:a16="http://schemas.microsoft.com/office/drawing/2014/main" id="{CEC94584-D2BA-10CD-686A-F188C6375F4B}"/>
              </a:ext>
            </a:extLst>
          </p:cNvPr>
          <p:cNvPicPr>
            <a:picLocks noChangeAspect="1"/>
          </p:cNvPicPr>
          <p:nvPr/>
        </p:nvPicPr>
        <p:blipFill>
          <a:blip r:embed="rId2"/>
          <a:stretch>
            <a:fillRect/>
          </a:stretch>
        </p:blipFill>
        <p:spPr>
          <a:xfrm>
            <a:off x="1249200" y="1663987"/>
            <a:ext cx="7584621" cy="2990902"/>
          </a:xfrm>
          <a:prstGeom prst="rect">
            <a:avLst/>
          </a:prstGeom>
        </p:spPr>
      </p:pic>
    </p:spTree>
    <p:extLst>
      <p:ext uri="{BB962C8B-B14F-4D97-AF65-F5344CB8AC3E}">
        <p14:creationId xmlns:p14="http://schemas.microsoft.com/office/powerpoint/2010/main" val="2491916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theme/theme1.xml><?xml version="1.0" encoding="utf-8"?>
<a:theme xmlns:a="http://schemas.openxmlformats.org/drawingml/2006/main" name="Energy Company Meeting XL by Slidesgo">
  <a:themeElements>
    <a:clrScheme name="Simple Light">
      <a:dk1>
        <a:srgbClr val="000000"/>
      </a:dk1>
      <a:lt1>
        <a:srgbClr val="FFFFFF"/>
      </a:lt1>
      <a:dk2>
        <a:srgbClr val="666666"/>
      </a:dk2>
      <a:lt2>
        <a:srgbClr val="EFEFEF"/>
      </a:lt2>
      <a:accent1>
        <a:srgbClr val="F9DC21"/>
      </a:accent1>
      <a:accent2>
        <a:srgbClr val="00C3B1"/>
      </a:accent2>
      <a:accent3>
        <a:srgbClr val="A8D13D"/>
      </a:accent3>
      <a:accent4>
        <a:srgbClr val="7FCB4C"/>
      </a:accent4>
      <a:accent5>
        <a:srgbClr val="57C65A"/>
      </a:accent5>
      <a:accent6>
        <a:srgbClr val="2EC06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666666"/>
    </a:dk2>
    <a:lt2>
      <a:srgbClr val="EFEFEF"/>
    </a:lt2>
    <a:accent1>
      <a:srgbClr val="F9DC21"/>
    </a:accent1>
    <a:accent2>
      <a:srgbClr val="00C3B1"/>
    </a:accent2>
    <a:accent3>
      <a:srgbClr val="A8D13D"/>
    </a:accent3>
    <a:accent4>
      <a:srgbClr val="7FCB4C"/>
    </a:accent4>
    <a:accent5>
      <a:srgbClr val="57C65A"/>
    </a:accent5>
    <a:accent6>
      <a:srgbClr val="2EC068"/>
    </a:accent6>
    <a:hlink>
      <a:srgbClr val="000000"/>
    </a:hlink>
    <a:folHlink>
      <a:srgbClr val="0097A7"/>
    </a:folHlink>
  </a:clrScheme>
</a:themeOverride>
</file>

<file path=ppt/theme/themeOverride2.xml><?xml version="1.0" encoding="utf-8"?>
<a:themeOverride xmlns:a="http://schemas.openxmlformats.org/drawingml/2006/main">
  <a:clrScheme name="Simple Light">
    <a:dk1>
      <a:srgbClr val="000000"/>
    </a:dk1>
    <a:lt1>
      <a:srgbClr val="FFFFFF"/>
    </a:lt1>
    <a:dk2>
      <a:srgbClr val="666666"/>
    </a:dk2>
    <a:lt2>
      <a:srgbClr val="EFEFEF"/>
    </a:lt2>
    <a:accent1>
      <a:srgbClr val="F9DC21"/>
    </a:accent1>
    <a:accent2>
      <a:srgbClr val="00C3B1"/>
    </a:accent2>
    <a:accent3>
      <a:srgbClr val="A8D13D"/>
    </a:accent3>
    <a:accent4>
      <a:srgbClr val="7FCB4C"/>
    </a:accent4>
    <a:accent5>
      <a:srgbClr val="57C65A"/>
    </a:accent5>
    <a:accent6>
      <a:srgbClr val="2EC068"/>
    </a:accent6>
    <a:hlink>
      <a:srgbClr val="000000"/>
    </a:hlink>
    <a:folHlink>
      <a:srgbClr val="0097A7"/>
    </a:folHlink>
  </a:clrScheme>
</a:themeOverride>
</file>

<file path=ppt/theme/themeOverride3.xml><?xml version="1.0" encoding="utf-8"?>
<a:themeOverride xmlns:a="http://schemas.openxmlformats.org/drawingml/2006/main">
  <a:clrScheme name="Simple Light">
    <a:dk1>
      <a:srgbClr val="000000"/>
    </a:dk1>
    <a:lt1>
      <a:srgbClr val="FFFFFF"/>
    </a:lt1>
    <a:dk2>
      <a:srgbClr val="666666"/>
    </a:dk2>
    <a:lt2>
      <a:srgbClr val="EFEFEF"/>
    </a:lt2>
    <a:accent1>
      <a:srgbClr val="F9DC21"/>
    </a:accent1>
    <a:accent2>
      <a:srgbClr val="00C3B1"/>
    </a:accent2>
    <a:accent3>
      <a:srgbClr val="A8D13D"/>
    </a:accent3>
    <a:accent4>
      <a:srgbClr val="7FCB4C"/>
    </a:accent4>
    <a:accent5>
      <a:srgbClr val="57C65A"/>
    </a:accent5>
    <a:accent6>
      <a:srgbClr val="2EC068"/>
    </a:accent6>
    <a:hlink>
      <a:srgbClr val="000000"/>
    </a:hlink>
    <a:folHlink>
      <a:srgbClr val="0097A7"/>
    </a:folHlink>
  </a:clrScheme>
</a:themeOverride>
</file>

<file path=ppt/theme/themeOverride4.xml><?xml version="1.0" encoding="utf-8"?>
<a:themeOverride xmlns:a="http://schemas.openxmlformats.org/drawingml/2006/main">
  <a:clrScheme name="Simple Light">
    <a:dk1>
      <a:srgbClr val="000000"/>
    </a:dk1>
    <a:lt1>
      <a:srgbClr val="FFFFFF"/>
    </a:lt1>
    <a:dk2>
      <a:srgbClr val="666666"/>
    </a:dk2>
    <a:lt2>
      <a:srgbClr val="EFEFEF"/>
    </a:lt2>
    <a:accent1>
      <a:srgbClr val="F9DC21"/>
    </a:accent1>
    <a:accent2>
      <a:srgbClr val="00C3B1"/>
    </a:accent2>
    <a:accent3>
      <a:srgbClr val="A8D13D"/>
    </a:accent3>
    <a:accent4>
      <a:srgbClr val="7FCB4C"/>
    </a:accent4>
    <a:accent5>
      <a:srgbClr val="57C65A"/>
    </a:accent5>
    <a:accent6>
      <a:srgbClr val="2EC068"/>
    </a:accent6>
    <a:hlink>
      <a:srgbClr val="000000"/>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873</TotalTime>
  <Words>812</Words>
  <Application>Microsoft Office PowerPoint</Application>
  <PresentationFormat>On-screen Show (16:9)</PresentationFormat>
  <Paragraphs>89</Paragraphs>
  <Slides>26</Slides>
  <Notes>5</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Consolas</vt:lpstr>
      <vt:lpstr>Encode Sans</vt:lpstr>
      <vt:lpstr>Wingdings</vt:lpstr>
      <vt:lpstr>Energy Company Meeting XL by Slidesgo</vt:lpstr>
      <vt:lpstr>World Energy Consumption</vt:lpstr>
      <vt:lpstr>PowerPoint Presentation</vt:lpstr>
      <vt:lpstr>Introduction</vt:lpstr>
      <vt:lpstr>PowerPoint Presentation</vt:lpstr>
      <vt:lpstr>PowerPoint Presentation</vt:lpstr>
      <vt:lpstr> </vt:lpstr>
      <vt:lpstr>PowerPoint Presentation</vt:lpstr>
      <vt:lpstr>PowerPoint Presentation</vt:lpstr>
      <vt:lpstr>We used statistical data to highlight energy consumption across different regions and time periods.  For clearer visualization, we focused on the top seven consumers for each energy source.</vt:lpstr>
      <vt:lpstr>PowerPoint Presentation</vt:lpstr>
      <vt:lpstr>PowerPoint Presentation</vt:lpstr>
      <vt:lpstr>PowerPoint Presentation</vt:lpstr>
      <vt:lpstr>Global Events Impact</vt:lpstr>
      <vt:lpstr>Fossil Fuel Consumption</vt:lpstr>
      <vt:lpstr>Low-Carbon Consumption</vt:lpstr>
      <vt:lpstr>Renewable energy Consumption</vt:lpstr>
      <vt:lpstr>Biofuel Consumption</vt:lpstr>
      <vt:lpstr>Average Biofuel and Wind Consumption</vt:lpstr>
      <vt:lpstr>Comparison of Electricity Demand, Generation, and Share of Total Energy by Country</vt:lpstr>
      <vt:lpstr>   </vt:lpstr>
      <vt:lpstr>Biofuel Share of Electricity</vt:lpstr>
      <vt:lpstr>Usage of Hydro Consumption per capita </vt:lpstr>
      <vt:lpstr>Usage of Solar and Nuclear Consumption per capita </vt:lpstr>
      <vt:lpstr>Comparing Hydro and Solar</vt:lpstr>
      <vt:lpstr>Energy share in Electricity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Zara Pazouki</dc:creator>
  <cp:lastModifiedBy>Zara Pazouki</cp:lastModifiedBy>
  <cp:revision>30</cp:revision>
  <dcterms:modified xsi:type="dcterms:W3CDTF">2024-10-22T01:21:04Z</dcterms:modified>
</cp:coreProperties>
</file>